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5"/>
  </p:sldMasterIdLst>
  <p:notesMasterIdLst>
    <p:notesMasterId r:id="rId44"/>
  </p:notesMasterIdLst>
  <p:sldIdLst>
    <p:sldId id="256" r:id="rId6"/>
    <p:sldId id="269" r:id="rId7"/>
    <p:sldId id="284" r:id="rId8"/>
    <p:sldId id="287" r:id="rId9"/>
    <p:sldId id="288" r:id="rId10"/>
    <p:sldId id="289" r:id="rId11"/>
    <p:sldId id="290" r:id="rId12"/>
    <p:sldId id="285" r:id="rId13"/>
    <p:sldId id="286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283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49">
          <p15:clr>
            <a:srgbClr val="A4A3A4"/>
          </p15:clr>
        </p15:guide>
        <p15:guide id="2" orient="horz" pos="3793">
          <p15:clr>
            <a:srgbClr val="A4A3A4"/>
          </p15:clr>
        </p15:guide>
        <p15:guide id="3" pos="7151">
          <p15:clr>
            <a:srgbClr val="A4A3A4"/>
          </p15:clr>
        </p15:guide>
        <p15:guide id="4" pos="41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hpncoZppxD9r0Ap1XfQpByxb/Cy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rah Bart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776B"/>
    <a:srgbClr val="B4BCB6"/>
    <a:srgbClr val="CFD6E0"/>
    <a:srgbClr val="698094"/>
    <a:srgbClr val="5B77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E98139-D2A3-A145-BE34-9273D3547725}" v="299" dt="2026-03-12T05:49:41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79"/>
    <p:restoredTop sz="94533"/>
  </p:normalViewPr>
  <p:slideViewPr>
    <p:cSldViewPr snapToGrid="0">
      <p:cViewPr>
        <p:scale>
          <a:sx n="105" d="100"/>
          <a:sy n="105" d="100"/>
        </p:scale>
        <p:origin x="1008" y="584"/>
      </p:cViewPr>
      <p:guideLst>
        <p:guide orient="horz" pos="1049"/>
        <p:guide orient="horz" pos="3793"/>
        <p:guide pos="7151"/>
        <p:guide pos="41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customschemas.google.com/relationships/presentationmetadata" Target="meta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sha Curtis" userId="0bf744e7-1b5e-43cf-863b-6b4c043b5982" providerId="ADAL" clId="{4A1756CD-E4F9-5832-8342-4FDA02B8B288}"/>
    <pc:docChg chg="undo custSel modSld modMainMaster">
      <pc:chgData name="Trisha Curtis" userId="0bf744e7-1b5e-43cf-863b-6b4c043b5982" providerId="ADAL" clId="{4A1756CD-E4F9-5832-8342-4FDA02B8B288}" dt="2026-03-12T05:49:26.976" v="2258" actId="20577"/>
      <pc:docMkLst>
        <pc:docMk/>
      </pc:docMkLst>
      <pc:sldChg chg="modSp mod modNotesTx">
        <pc:chgData name="Trisha Curtis" userId="0bf744e7-1b5e-43cf-863b-6b4c043b5982" providerId="ADAL" clId="{4A1756CD-E4F9-5832-8342-4FDA02B8B288}" dt="2026-03-12T05:33:16.540" v="2072" actId="20577"/>
        <pc:sldMkLst>
          <pc:docMk/>
          <pc:sldMk cId="0" sldId="256"/>
        </pc:sldMkLst>
        <pc:spChg chg="mod">
          <ac:chgData name="Trisha Curtis" userId="0bf744e7-1b5e-43cf-863b-6b4c043b5982" providerId="ADAL" clId="{4A1756CD-E4F9-5832-8342-4FDA02B8B288}" dt="2026-02-27T08:24:12.450" v="179" actId="20577"/>
          <ac:spMkLst>
            <pc:docMk/>
            <pc:sldMk cId="0" sldId="256"/>
            <ac:spMk id="7" creationId="{9EE4C6CD-86EA-211D-754C-6B8DE14FB586}"/>
          </ac:spMkLst>
        </pc:spChg>
        <pc:spChg chg="mod">
          <ac:chgData name="Trisha Curtis" userId="0bf744e7-1b5e-43cf-863b-6b4c043b5982" providerId="ADAL" clId="{4A1756CD-E4F9-5832-8342-4FDA02B8B288}" dt="2026-02-27T08:03:37.791" v="0" actId="207"/>
          <ac:spMkLst>
            <pc:docMk/>
            <pc:sldMk cId="0" sldId="256"/>
            <ac:spMk id="10" creationId="{C25B9D9C-1C2E-387A-1932-963BAF5C6742}"/>
          </ac:spMkLst>
        </pc:spChg>
      </pc:sldChg>
      <pc:sldChg chg="addSp delSp modSp mod chgLayout">
        <pc:chgData name="Trisha Curtis" userId="0bf744e7-1b5e-43cf-863b-6b4c043b5982" providerId="ADAL" clId="{4A1756CD-E4F9-5832-8342-4FDA02B8B288}" dt="2026-03-12T05:32:35.481" v="2065" actId="207"/>
        <pc:sldMkLst>
          <pc:docMk/>
          <pc:sldMk cId="0" sldId="269"/>
        </pc:sldMkLst>
        <pc:spChg chg="add mod ord">
          <ac:chgData name="Trisha Curtis" userId="0bf744e7-1b5e-43cf-863b-6b4c043b5982" providerId="ADAL" clId="{4A1756CD-E4F9-5832-8342-4FDA02B8B288}" dt="2026-02-27T08:11:59.864" v="84" actId="700"/>
          <ac:spMkLst>
            <pc:docMk/>
            <pc:sldMk cId="0" sldId="269"/>
            <ac:spMk id="3" creationId="{55114256-462B-47DA-042A-26B0299729FD}"/>
          </ac:spMkLst>
        </pc:spChg>
        <pc:spChg chg="mod">
          <ac:chgData name="Trisha Curtis" userId="0bf744e7-1b5e-43cf-863b-6b4c043b5982" providerId="ADAL" clId="{4A1756CD-E4F9-5832-8342-4FDA02B8B288}" dt="2026-02-28T03:17:55.220" v="360"/>
          <ac:spMkLst>
            <pc:docMk/>
            <pc:sldMk cId="0" sldId="269"/>
            <ac:spMk id="7" creationId="{189A61F3-4A5C-C77F-F31A-834A6D44FAA7}"/>
          </ac:spMkLst>
        </pc:spChg>
        <pc:spChg chg="mod ord">
          <ac:chgData name="Trisha Curtis" userId="0bf744e7-1b5e-43cf-863b-6b4c043b5982" providerId="ADAL" clId="{4A1756CD-E4F9-5832-8342-4FDA02B8B288}" dt="2026-02-27T08:11:59.864" v="84" actId="700"/>
          <ac:spMkLst>
            <pc:docMk/>
            <pc:sldMk cId="0" sldId="269"/>
            <ac:spMk id="179" creationId="{00000000-0000-0000-0000-000000000000}"/>
          </ac:spMkLst>
        </pc:spChg>
        <pc:spChg chg="mod ord">
          <ac:chgData name="Trisha Curtis" userId="0bf744e7-1b5e-43cf-863b-6b4c043b5982" providerId="ADAL" clId="{4A1756CD-E4F9-5832-8342-4FDA02B8B288}" dt="2026-02-28T03:09:01.931" v="190" actId="14100"/>
          <ac:spMkLst>
            <pc:docMk/>
            <pc:sldMk cId="0" sldId="269"/>
            <ac:spMk id="180" creationId="{00000000-0000-0000-0000-000000000000}"/>
          </ac:spMkLst>
        </pc:spChg>
        <pc:spChg chg="mod">
          <ac:chgData name="Trisha Curtis" userId="0bf744e7-1b5e-43cf-863b-6b4c043b5982" providerId="ADAL" clId="{4A1756CD-E4F9-5832-8342-4FDA02B8B288}" dt="2026-02-27T08:12:35.520" v="89" actId="207"/>
          <ac:spMkLst>
            <pc:docMk/>
            <pc:sldMk cId="0" sldId="269"/>
            <ac:spMk id="183" creationId="{00000000-0000-0000-0000-000000000000}"/>
          </ac:spMkLst>
        </pc:spChg>
        <pc:picChg chg="add mod ord modCrop">
          <ac:chgData name="Trisha Curtis" userId="0bf744e7-1b5e-43cf-863b-6b4c043b5982" providerId="ADAL" clId="{4A1756CD-E4F9-5832-8342-4FDA02B8B288}" dt="2026-03-12T05:32:35.481" v="2065" actId="207"/>
          <ac:picMkLst>
            <pc:docMk/>
            <pc:sldMk cId="0" sldId="269"/>
            <ac:picMk id="5" creationId="{E8CCF50F-1485-DF64-CED2-367A415A28A7}"/>
          </ac:picMkLst>
        </pc:picChg>
      </pc:sldChg>
      <pc:sldChg chg="modSp mod">
        <pc:chgData name="Trisha Curtis" userId="0bf744e7-1b5e-43cf-863b-6b4c043b5982" providerId="ADAL" clId="{4A1756CD-E4F9-5832-8342-4FDA02B8B288}" dt="2026-03-12T05:49:26.976" v="2258" actId="20577"/>
        <pc:sldMkLst>
          <pc:docMk/>
          <pc:sldMk cId="0" sldId="283"/>
        </pc:sldMkLst>
        <pc:spChg chg="mod">
          <ac:chgData name="Trisha Curtis" userId="0bf744e7-1b5e-43cf-863b-6b4c043b5982" providerId="ADAL" clId="{4A1756CD-E4F9-5832-8342-4FDA02B8B288}" dt="2026-03-12T05:49:26.976" v="2258" actId="20577"/>
          <ac:spMkLst>
            <pc:docMk/>
            <pc:sldMk cId="0" sldId="283"/>
            <ac:spMk id="326" creationId="{00000000-0000-0000-0000-000000000000}"/>
          </ac:spMkLst>
        </pc:spChg>
      </pc:sldChg>
      <pc:sldChg chg="addSp delSp modSp mod">
        <pc:chgData name="Trisha Curtis" userId="0bf744e7-1b5e-43cf-863b-6b4c043b5982" providerId="ADAL" clId="{4A1756CD-E4F9-5832-8342-4FDA02B8B288}" dt="2026-03-12T05:32:39.261" v="2066" actId="207"/>
        <pc:sldMkLst>
          <pc:docMk/>
          <pc:sldMk cId="3624925798" sldId="284"/>
        </pc:sldMkLst>
        <pc:spChg chg="mod">
          <ac:chgData name="Trisha Curtis" userId="0bf744e7-1b5e-43cf-863b-6b4c043b5982" providerId="ADAL" clId="{4A1756CD-E4F9-5832-8342-4FDA02B8B288}" dt="2026-02-28T03:09:56.218" v="217" actId="14100"/>
          <ac:spMkLst>
            <pc:docMk/>
            <pc:sldMk cId="3624925798" sldId="284"/>
            <ac:spMk id="4" creationId="{A6966322-9C6A-2EC9-2A59-C5752AF3612F}"/>
          </ac:spMkLst>
        </pc:spChg>
        <pc:spChg chg="add mod">
          <ac:chgData name="Trisha Curtis" userId="0bf744e7-1b5e-43cf-863b-6b4c043b5982" providerId="ADAL" clId="{4A1756CD-E4F9-5832-8342-4FDA02B8B288}" dt="2026-02-28T03:09:48.143" v="215" actId="1036"/>
          <ac:spMkLst>
            <pc:docMk/>
            <pc:sldMk cId="3624925798" sldId="284"/>
            <ac:spMk id="7" creationId="{DA316DB2-4DF3-0641-EB76-7587EF2A21B4}"/>
          </ac:spMkLst>
        </pc:spChg>
        <pc:spChg chg="mod">
          <ac:chgData name="Trisha Curtis" userId="0bf744e7-1b5e-43cf-863b-6b4c043b5982" providerId="ADAL" clId="{4A1756CD-E4F9-5832-8342-4FDA02B8B288}" dt="2026-02-27T08:08:27.813" v="27" actId="207"/>
          <ac:spMkLst>
            <pc:docMk/>
            <pc:sldMk cId="3624925798" sldId="284"/>
            <ac:spMk id="9" creationId="{505DF06B-A645-D2A6-97D7-6B2E40741E38}"/>
          </ac:spMkLst>
        </pc:spChg>
        <pc:spChg chg="mod">
          <ac:chgData name="Trisha Curtis" userId="0bf744e7-1b5e-43cf-863b-6b4c043b5982" providerId="ADAL" clId="{4A1756CD-E4F9-5832-8342-4FDA02B8B288}" dt="2026-02-28T03:17:59.829" v="361" actId="207"/>
          <ac:spMkLst>
            <pc:docMk/>
            <pc:sldMk cId="3624925798" sldId="284"/>
            <ac:spMk id="13" creationId="{B94B2D17-5AAD-525A-FDAA-23AB5BC6C54A}"/>
          </ac:spMkLst>
        </pc:spChg>
        <pc:spChg chg="mod">
          <ac:chgData name="Trisha Curtis" userId="0bf744e7-1b5e-43cf-863b-6b4c043b5982" providerId="ADAL" clId="{4A1756CD-E4F9-5832-8342-4FDA02B8B288}" dt="2026-02-27T08:17:35.557" v="115" actId="207"/>
          <ac:spMkLst>
            <pc:docMk/>
            <pc:sldMk cId="3624925798" sldId="284"/>
            <ac:spMk id="14" creationId="{0620F155-4B2C-6062-9A9C-69A5EAAA0720}"/>
          </ac:spMkLst>
        </pc:spChg>
        <pc:picChg chg="add mod">
          <ac:chgData name="Trisha Curtis" userId="0bf744e7-1b5e-43cf-863b-6b4c043b5982" providerId="ADAL" clId="{4A1756CD-E4F9-5832-8342-4FDA02B8B288}" dt="2026-03-12T05:32:39.261" v="2066" actId="207"/>
          <ac:picMkLst>
            <pc:docMk/>
            <pc:sldMk cId="3624925798" sldId="284"/>
            <ac:picMk id="5" creationId="{FF68E41D-9926-D91F-7300-8A407D31A356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3:06.509" v="2070" actId="207"/>
        <pc:sldMkLst>
          <pc:docMk/>
          <pc:sldMk cId="88543029" sldId="285"/>
        </pc:sldMkLst>
        <pc:spChg chg="mod">
          <ac:chgData name="Trisha Curtis" userId="0bf744e7-1b5e-43cf-863b-6b4c043b5982" providerId="ADAL" clId="{4A1756CD-E4F9-5832-8342-4FDA02B8B288}" dt="2026-02-28T03:42:45.733" v="634" actId="20577"/>
          <ac:spMkLst>
            <pc:docMk/>
            <pc:sldMk cId="88543029" sldId="285"/>
            <ac:spMk id="3" creationId="{BBB2EA14-11C5-F15B-2002-ADC9BC7C5A39}"/>
          </ac:spMkLst>
        </pc:spChg>
        <pc:spChg chg="mod ord">
          <ac:chgData name="Trisha Curtis" userId="0bf744e7-1b5e-43cf-863b-6b4c043b5982" providerId="ADAL" clId="{4A1756CD-E4F9-5832-8342-4FDA02B8B288}" dt="2026-02-27T08:17:58.857" v="117" actId="700"/>
          <ac:spMkLst>
            <pc:docMk/>
            <pc:sldMk cId="88543029" sldId="285"/>
            <ac:spMk id="179" creationId="{857C3839-FA70-DF4C-3F09-242B5AE31810}"/>
          </ac:spMkLst>
        </pc:spChg>
        <pc:spChg chg="mod ord">
          <ac:chgData name="Trisha Curtis" userId="0bf744e7-1b5e-43cf-863b-6b4c043b5982" providerId="ADAL" clId="{4A1756CD-E4F9-5832-8342-4FDA02B8B288}" dt="2026-02-28T03:43:35.647" v="646" actId="14100"/>
          <ac:spMkLst>
            <pc:docMk/>
            <pc:sldMk cId="88543029" sldId="285"/>
            <ac:spMk id="180" creationId="{C436795A-DA4E-3343-372A-45DB91D15CAA}"/>
          </ac:spMkLst>
        </pc:spChg>
        <pc:spChg chg="mod ord">
          <ac:chgData name="Trisha Curtis" userId="0bf744e7-1b5e-43cf-863b-6b4c043b5982" providerId="ADAL" clId="{4A1756CD-E4F9-5832-8342-4FDA02B8B288}" dt="2026-02-27T08:17:58.857" v="117" actId="700"/>
          <ac:spMkLst>
            <pc:docMk/>
            <pc:sldMk cId="88543029" sldId="285"/>
            <ac:spMk id="181" creationId="{9A7522A8-836F-947E-CDA1-0590F3CD6985}"/>
          </ac:spMkLst>
        </pc:spChg>
        <pc:spChg chg="mod">
          <ac:chgData name="Trisha Curtis" userId="0bf744e7-1b5e-43cf-863b-6b4c043b5982" providerId="ADAL" clId="{4A1756CD-E4F9-5832-8342-4FDA02B8B288}" dt="2026-02-27T08:12:54.533" v="92" actId="207"/>
          <ac:spMkLst>
            <pc:docMk/>
            <pc:sldMk cId="88543029" sldId="285"/>
            <ac:spMk id="183" creationId="{85150181-761D-B083-AF3A-4243D5A8A4A6}"/>
          </ac:spMkLst>
        </pc:spChg>
        <pc:picChg chg="add mod ord modCrop">
          <ac:chgData name="Trisha Curtis" userId="0bf744e7-1b5e-43cf-863b-6b4c043b5982" providerId="ADAL" clId="{4A1756CD-E4F9-5832-8342-4FDA02B8B288}" dt="2026-03-12T05:33:06.509" v="2070" actId="207"/>
          <ac:picMkLst>
            <pc:docMk/>
            <pc:sldMk cId="88543029" sldId="285"/>
            <ac:picMk id="6" creationId="{EF5497AB-4773-7EE1-C3A0-15A630189BF1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3:12.281" v="2071" actId="207"/>
        <pc:sldMkLst>
          <pc:docMk/>
          <pc:sldMk cId="1477310403" sldId="286"/>
        </pc:sldMkLst>
        <pc:spChg chg="mod">
          <ac:chgData name="Trisha Curtis" userId="0bf744e7-1b5e-43cf-863b-6b4c043b5982" providerId="ADAL" clId="{4A1756CD-E4F9-5832-8342-4FDA02B8B288}" dt="2026-02-28T03:43:53.404" v="654" actId="12"/>
          <ac:spMkLst>
            <pc:docMk/>
            <pc:sldMk cId="1477310403" sldId="286"/>
            <ac:spMk id="4" creationId="{BF1BCA77-160A-FD5D-10AD-FA282BA4250A}"/>
          </ac:spMkLst>
        </pc:spChg>
        <pc:spChg chg="mod">
          <ac:chgData name="Trisha Curtis" userId="0bf744e7-1b5e-43cf-863b-6b4c043b5982" providerId="ADAL" clId="{4A1756CD-E4F9-5832-8342-4FDA02B8B288}" dt="2026-02-28T03:43:00.910" v="638" actId="207"/>
          <ac:spMkLst>
            <pc:docMk/>
            <pc:sldMk cId="1477310403" sldId="286"/>
            <ac:spMk id="7" creationId="{8638F0F6-DE9B-D137-3846-1C3BC4FB2792}"/>
          </ac:spMkLst>
        </pc:spChg>
        <pc:spChg chg="mod">
          <ac:chgData name="Trisha Curtis" userId="0bf744e7-1b5e-43cf-863b-6b4c043b5982" providerId="ADAL" clId="{4A1756CD-E4F9-5832-8342-4FDA02B8B288}" dt="2026-02-27T08:08:48.745" v="34" actId="207"/>
          <ac:spMkLst>
            <pc:docMk/>
            <pc:sldMk cId="1477310403" sldId="286"/>
            <ac:spMk id="9" creationId="{BD70FA21-AE35-16CA-B335-3091BAC7D1DF}"/>
          </ac:spMkLst>
        </pc:spChg>
        <pc:spChg chg="mod">
          <ac:chgData name="Trisha Curtis" userId="0bf744e7-1b5e-43cf-863b-6b4c043b5982" providerId="ADAL" clId="{4A1756CD-E4F9-5832-8342-4FDA02B8B288}" dt="2026-02-27T08:18:19.292" v="119" actId="207"/>
          <ac:spMkLst>
            <pc:docMk/>
            <pc:sldMk cId="1477310403" sldId="286"/>
            <ac:spMk id="11" creationId="{C50B6C93-CB82-AB97-FF84-123330F67610}"/>
          </ac:spMkLst>
        </pc:spChg>
        <pc:picChg chg="add mod">
          <ac:chgData name="Trisha Curtis" userId="0bf744e7-1b5e-43cf-863b-6b4c043b5982" providerId="ADAL" clId="{4A1756CD-E4F9-5832-8342-4FDA02B8B288}" dt="2026-03-12T05:33:12.281" v="2071" actId="207"/>
          <ac:picMkLst>
            <pc:docMk/>
            <pc:sldMk cId="1477310403" sldId="286"/>
            <ac:picMk id="12" creationId="{21ADA8F0-6962-A73D-A733-F19C69E56783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2-28T03:26:48.391" v="555" actId="1076"/>
        <pc:sldMkLst>
          <pc:docMk/>
          <pc:sldMk cId="2940149527" sldId="287"/>
        </pc:sldMkLst>
        <pc:spChg chg="mod">
          <ac:chgData name="Trisha Curtis" userId="0bf744e7-1b5e-43cf-863b-6b4c043b5982" providerId="ADAL" clId="{4A1756CD-E4F9-5832-8342-4FDA02B8B288}" dt="2026-02-28T03:17:44.104" v="358" actId="20577"/>
          <ac:spMkLst>
            <pc:docMk/>
            <pc:sldMk cId="2940149527" sldId="287"/>
            <ac:spMk id="3" creationId="{F3C11573-CB6F-4CEC-4239-97F89042815B}"/>
          </ac:spMkLst>
        </pc:spChg>
        <pc:spChg chg="add mod ord">
          <ac:chgData name="Trisha Curtis" userId="0bf744e7-1b5e-43cf-863b-6b4c043b5982" providerId="ADAL" clId="{4A1756CD-E4F9-5832-8342-4FDA02B8B288}" dt="2026-02-28T03:11:50.991" v="226" actId="700"/>
          <ac:spMkLst>
            <pc:docMk/>
            <pc:sldMk cId="2940149527" sldId="287"/>
            <ac:spMk id="5" creationId="{2530B821-20FB-1A57-8F99-A3F726212103}"/>
          </ac:spMkLst>
        </pc:spChg>
        <pc:spChg chg="add mod">
          <ac:chgData name="Trisha Curtis" userId="0bf744e7-1b5e-43cf-863b-6b4c043b5982" providerId="ADAL" clId="{4A1756CD-E4F9-5832-8342-4FDA02B8B288}" dt="2026-02-28T03:20:39.763" v="438" actId="255"/>
          <ac:spMkLst>
            <pc:docMk/>
            <pc:sldMk cId="2940149527" sldId="287"/>
            <ac:spMk id="11" creationId="{4B94A973-FF0B-5285-98A1-E0E39DDD11BD}"/>
          </ac:spMkLst>
        </pc:spChg>
        <pc:spChg chg="add mod">
          <ac:chgData name="Trisha Curtis" userId="0bf744e7-1b5e-43cf-863b-6b4c043b5982" providerId="ADAL" clId="{4A1756CD-E4F9-5832-8342-4FDA02B8B288}" dt="2026-02-28T03:20:43.991" v="439" actId="255"/>
          <ac:spMkLst>
            <pc:docMk/>
            <pc:sldMk cId="2940149527" sldId="287"/>
            <ac:spMk id="12" creationId="{15DC2CEF-6BA8-4679-A124-13EC411933E2}"/>
          </ac:spMkLst>
        </pc:spChg>
        <pc:spChg chg="add mod">
          <ac:chgData name="Trisha Curtis" userId="0bf744e7-1b5e-43cf-863b-6b4c043b5982" providerId="ADAL" clId="{4A1756CD-E4F9-5832-8342-4FDA02B8B288}" dt="2026-02-28T03:20:35.279" v="437" actId="255"/>
          <ac:spMkLst>
            <pc:docMk/>
            <pc:sldMk cId="2940149527" sldId="287"/>
            <ac:spMk id="13" creationId="{10DEEDB4-E1C0-6774-6456-C96A5419498A}"/>
          </ac:spMkLst>
        </pc:spChg>
        <pc:spChg chg="add mod">
          <ac:chgData name="Trisha Curtis" userId="0bf744e7-1b5e-43cf-863b-6b4c043b5982" providerId="ADAL" clId="{4A1756CD-E4F9-5832-8342-4FDA02B8B288}" dt="2026-02-28T03:20:52.164" v="444" actId="20577"/>
          <ac:spMkLst>
            <pc:docMk/>
            <pc:sldMk cId="2940149527" sldId="287"/>
            <ac:spMk id="14" creationId="{AB11D320-FF1F-F035-6459-5914CD6FD61E}"/>
          </ac:spMkLst>
        </pc:spChg>
        <pc:spChg chg="mod ord">
          <ac:chgData name="Trisha Curtis" userId="0bf744e7-1b5e-43cf-863b-6b4c043b5982" providerId="ADAL" clId="{4A1756CD-E4F9-5832-8342-4FDA02B8B288}" dt="2026-02-28T03:11:50.991" v="226" actId="700"/>
          <ac:spMkLst>
            <pc:docMk/>
            <pc:sldMk cId="2940149527" sldId="287"/>
            <ac:spMk id="179" creationId="{ACC11C50-12FC-274A-368A-2B1B0CEF7542}"/>
          </ac:spMkLst>
        </pc:spChg>
        <pc:spChg chg="mod ord">
          <ac:chgData name="Trisha Curtis" userId="0bf744e7-1b5e-43cf-863b-6b4c043b5982" providerId="ADAL" clId="{4A1756CD-E4F9-5832-8342-4FDA02B8B288}" dt="2026-02-28T03:18:43.118" v="367" actId="14100"/>
          <ac:spMkLst>
            <pc:docMk/>
            <pc:sldMk cId="2940149527" sldId="287"/>
            <ac:spMk id="180" creationId="{D7543F24-0DCC-C035-9694-6EF75B22CB30}"/>
          </ac:spMkLst>
        </pc:spChg>
        <pc:spChg chg="mod">
          <ac:chgData name="Trisha Curtis" userId="0bf744e7-1b5e-43cf-863b-6b4c043b5982" providerId="ADAL" clId="{4A1756CD-E4F9-5832-8342-4FDA02B8B288}" dt="2026-02-27T08:12:43.778" v="90" actId="207"/>
          <ac:spMkLst>
            <pc:docMk/>
            <pc:sldMk cId="2940149527" sldId="287"/>
            <ac:spMk id="183" creationId="{561D7CE2-9C7E-300F-FD8A-5BAC9C4198D6}"/>
          </ac:spMkLst>
        </pc:spChg>
        <pc:picChg chg="add mod modCrop">
          <ac:chgData name="Trisha Curtis" userId="0bf744e7-1b5e-43cf-863b-6b4c043b5982" providerId="ADAL" clId="{4A1756CD-E4F9-5832-8342-4FDA02B8B288}" dt="2026-02-28T03:26:47.580" v="553" actId="1076"/>
          <ac:picMkLst>
            <pc:docMk/>
            <pc:sldMk cId="2940149527" sldId="287"/>
            <ac:picMk id="16" creationId="{D36C5528-E30B-4B4B-7C1F-A230EEA12446}"/>
          </ac:picMkLst>
        </pc:picChg>
        <pc:picChg chg="add mod modCrop">
          <ac:chgData name="Trisha Curtis" userId="0bf744e7-1b5e-43cf-863b-6b4c043b5982" providerId="ADAL" clId="{4A1756CD-E4F9-5832-8342-4FDA02B8B288}" dt="2026-02-28T03:26:46.808" v="551" actId="1076"/>
          <ac:picMkLst>
            <pc:docMk/>
            <pc:sldMk cId="2940149527" sldId="287"/>
            <ac:picMk id="18" creationId="{FFDAF70A-ACED-E7FA-2EE2-B1B4179FD791}"/>
          </ac:picMkLst>
        </pc:picChg>
        <pc:picChg chg="add mod modCrop">
          <ac:chgData name="Trisha Curtis" userId="0bf744e7-1b5e-43cf-863b-6b4c043b5982" providerId="ADAL" clId="{4A1756CD-E4F9-5832-8342-4FDA02B8B288}" dt="2026-02-28T03:26:45.887" v="549" actId="1076"/>
          <ac:picMkLst>
            <pc:docMk/>
            <pc:sldMk cId="2940149527" sldId="287"/>
            <ac:picMk id="20" creationId="{BBD8025D-4839-9F64-D18A-5C52273170ED}"/>
          </ac:picMkLst>
        </pc:picChg>
        <pc:picChg chg="add mod modCrop">
          <ac:chgData name="Trisha Curtis" userId="0bf744e7-1b5e-43cf-863b-6b4c043b5982" providerId="ADAL" clId="{4A1756CD-E4F9-5832-8342-4FDA02B8B288}" dt="2026-02-28T03:26:48.391" v="555" actId="1076"/>
          <ac:picMkLst>
            <pc:docMk/>
            <pc:sldMk cId="2940149527" sldId="287"/>
            <ac:picMk id="22" creationId="{04D83613-0E40-3E51-62B6-9C1DB4B49B2F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4:10.642" v="2089" actId="11"/>
        <pc:sldMkLst>
          <pc:docMk/>
          <pc:sldMk cId="1022783871" sldId="288"/>
        </pc:sldMkLst>
        <pc:spChg chg="mod ord">
          <ac:chgData name="Trisha Curtis" userId="0bf744e7-1b5e-43cf-863b-6b4c043b5982" providerId="ADAL" clId="{4A1756CD-E4F9-5832-8342-4FDA02B8B288}" dt="2026-02-28T03:27:18.140" v="559" actId="700"/>
          <ac:spMkLst>
            <pc:docMk/>
            <pc:sldMk cId="1022783871" sldId="288"/>
            <ac:spMk id="2" creationId="{A3A6E43E-0FE4-3F17-229C-66C68392E65C}"/>
          </ac:spMkLst>
        </pc:spChg>
        <pc:spChg chg="mod ord">
          <ac:chgData name="Trisha Curtis" userId="0bf744e7-1b5e-43cf-863b-6b4c043b5982" providerId="ADAL" clId="{4A1756CD-E4F9-5832-8342-4FDA02B8B288}" dt="2026-03-12T05:34:10.642" v="2089" actId="11"/>
          <ac:spMkLst>
            <pc:docMk/>
            <pc:sldMk cId="1022783871" sldId="288"/>
            <ac:spMk id="4" creationId="{C5318EF1-7B9D-16AE-9D40-49D24F4E735F}"/>
          </ac:spMkLst>
        </pc:spChg>
        <pc:spChg chg="mod ord">
          <ac:chgData name="Trisha Curtis" userId="0bf744e7-1b5e-43cf-863b-6b4c043b5982" providerId="ADAL" clId="{4A1756CD-E4F9-5832-8342-4FDA02B8B288}" dt="2026-02-28T03:27:18.140" v="559" actId="700"/>
          <ac:spMkLst>
            <pc:docMk/>
            <pc:sldMk cId="1022783871" sldId="288"/>
            <ac:spMk id="6" creationId="{0918EE66-18B4-821E-048A-C011E413749A}"/>
          </ac:spMkLst>
        </pc:spChg>
        <pc:spChg chg="mod">
          <ac:chgData name="Trisha Curtis" userId="0bf744e7-1b5e-43cf-863b-6b4c043b5982" providerId="ADAL" clId="{4A1756CD-E4F9-5832-8342-4FDA02B8B288}" dt="2026-02-28T03:27:02.411" v="557" actId="207"/>
          <ac:spMkLst>
            <pc:docMk/>
            <pc:sldMk cId="1022783871" sldId="288"/>
            <ac:spMk id="7" creationId="{063E4FC4-5372-05F1-C418-17F794DD3DCD}"/>
          </ac:spMkLst>
        </pc:spChg>
        <pc:spChg chg="mod">
          <ac:chgData name="Trisha Curtis" userId="0bf744e7-1b5e-43cf-863b-6b4c043b5982" providerId="ADAL" clId="{4A1756CD-E4F9-5832-8342-4FDA02B8B288}" dt="2026-02-27T08:08:23.199" v="26" actId="207"/>
          <ac:spMkLst>
            <pc:docMk/>
            <pc:sldMk cId="1022783871" sldId="288"/>
            <ac:spMk id="9" creationId="{2561DDE3-5EA0-E58F-039D-F1A485EE293A}"/>
          </ac:spMkLst>
        </pc:spChg>
        <pc:spChg chg="mod">
          <ac:chgData name="Trisha Curtis" userId="0bf744e7-1b5e-43cf-863b-6b4c043b5982" providerId="ADAL" clId="{4A1756CD-E4F9-5832-8342-4FDA02B8B288}" dt="2026-02-27T08:17:43.642" v="116" actId="207"/>
          <ac:spMkLst>
            <pc:docMk/>
            <pc:sldMk cId="1022783871" sldId="288"/>
            <ac:spMk id="11" creationId="{16C9DB8A-3D5B-CB6D-DC9A-D91427616BBF}"/>
          </ac:spMkLst>
        </pc:spChg>
        <pc:picChg chg="add mod ord modCrop">
          <ac:chgData name="Trisha Curtis" userId="0bf744e7-1b5e-43cf-863b-6b4c043b5982" providerId="ADAL" clId="{4A1756CD-E4F9-5832-8342-4FDA02B8B288}" dt="2026-03-12T05:32:56.486" v="2067" actId="207"/>
          <ac:picMkLst>
            <pc:docMk/>
            <pc:sldMk cId="1022783871" sldId="288"/>
            <ac:picMk id="14" creationId="{0365A6F1-93D3-B312-60CE-B6B66D76B50D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3:00.232" v="2068" actId="207"/>
        <pc:sldMkLst>
          <pc:docMk/>
          <pc:sldMk cId="957359178" sldId="289"/>
        </pc:sldMkLst>
        <pc:spChg chg="mod">
          <ac:chgData name="Trisha Curtis" userId="0bf744e7-1b5e-43cf-863b-6b4c043b5982" providerId="ADAL" clId="{4A1756CD-E4F9-5832-8342-4FDA02B8B288}" dt="2026-02-28T03:27:05.268" v="558"/>
          <ac:spMkLst>
            <pc:docMk/>
            <pc:sldMk cId="957359178" sldId="289"/>
            <ac:spMk id="3" creationId="{8986F797-FA72-9200-A998-50D6AEDC4BE5}"/>
          </ac:spMkLst>
        </pc:spChg>
        <pc:spChg chg="add mod ord">
          <ac:chgData name="Trisha Curtis" userId="0bf744e7-1b5e-43cf-863b-6b4c043b5982" providerId="ADAL" clId="{4A1756CD-E4F9-5832-8342-4FDA02B8B288}" dt="2026-02-27T08:17:17.328" v="112" actId="700"/>
          <ac:spMkLst>
            <pc:docMk/>
            <pc:sldMk cId="957359178" sldId="289"/>
            <ac:spMk id="5" creationId="{CE88FEB8-D912-F008-BDDC-206A98D0709A}"/>
          </ac:spMkLst>
        </pc:spChg>
        <pc:spChg chg="mod ord">
          <ac:chgData name="Trisha Curtis" userId="0bf744e7-1b5e-43cf-863b-6b4c043b5982" providerId="ADAL" clId="{4A1756CD-E4F9-5832-8342-4FDA02B8B288}" dt="2026-02-27T08:17:17.328" v="112" actId="700"/>
          <ac:spMkLst>
            <pc:docMk/>
            <pc:sldMk cId="957359178" sldId="289"/>
            <ac:spMk id="179" creationId="{278A3ABA-2AC7-9929-D6AB-6D927D72A3C5}"/>
          </ac:spMkLst>
        </pc:spChg>
        <pc:spChg chg="mod ord">
          <ac:chgData name="Trisha Curtis" userId="0bf744e7-1b5e-43cf-863b-6b4c043b5982" providerId="ADAL" clId="{4A1756CD-E4F9-5832-8342-4FDA02B8B288}" dt="2026-02-28T03:28:22.346" v="575" actId="14100"/>
          <ac:spMkLst>
            <pc:docMk/>
            <pc:sldMk cId="957359178" sldId="289"/>
            <ac:spMk id="180" creationId="{D7D011F1-972D-B15A-38CA-3DE29BE95621}"/>
          </ac:spMkLst>
        </pc:spChg>
        <pc:spChg chg="mod">
          <ac:chgData name="Trisha Curtis" userId="0bf744e7-1b5e-43cf-863b-6b4c043b5982" providerId="ADAL" clId="{4A1756CD-E4F9-5832-8342-4FDA02B8B288}" dt="2026-02-27T08:12:50.093" v="91" actId="207"/>
          <ac:spMkLst>
            <pc:docMk/>
            <pc:sldMk cId="957359178" sldId="289"/>
            <ac:spMk id="183" creationId="{4C74AC73-A761-8DC5-DC36-07CF1ACF7357}"/>
          </ac:spMkLst>
        </pc:spChg>
        <pc:picChg chg="add mod ord modCrop">
          <ac:chgData name="Trisha Curtis" userId="0bf744e7-1b5e-43cf-863b-6b4c043b5982" providerId="ADAL" clId="{4A1756CD-E4F9-5832-8342-4FDA02B8B288}" dt="2026-03-12T05:33:00.232" v="2068" actId="207"/>
          <ac:picMkLst>
            <pc:docMk/>
            <pc:sldMk cId="957359178" sldId="289"/>
            <ac:picMk id="9" creationId="{2A4661CA-1D37-0F5E-220E-9A54C3A75D34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3:31.994" v="2088" actId="20577"/>
        <pc:sldMkLst>
          <pc:docMk/>
          <pc:sldMk cId="3736527687" sldId="290"/>
        </pc:sldMkLst>
        <pc:spChg chg="mod">
          <ac:chgData name="Trisha Curtis" userId="0bf744e7-1b5e-43cf-863b-6b4c043b5982" providerId="ADAL" clId="{4A1756CD-E4F9-5832-8342-4FDA02B8B288}" dt="2026-02-28T03:42:31.489" v="610" actId="12"/>
          <ac:spMkLst>
            <pc:docMk/>
            <pc:sldMk cId="3736527687" sldId="290"/>
            <ac:spMk id="4" creationId="{6862F31E-1F4C-2D01-76E9-6F7C9E586B4C}"/>
          </ac:spMkLst>
        </pc:spChg>
        <pc:spChg chg="mod">
          <ac:chgData name="Trisha Curtis" userId="0bf744e7-1b5e-43cf-863b-6b4c043b5982" providerId="ADAL" clId="{4A1756CD-E4F9-5832-8342-4FDA02B8B288}" dt="2026-03-12T05:33:31.994" v="2088" actId="20577"/>
          <ac:spMkLst>
            <pc:docMk/>
            <pc:sldMk cId="3736527687" sldId="290"/>
            <ac:spMk id="7" creationId="{9667D6BC-5DE5-C9EE-EEB3-3B51E49EC7F7}"/>
          </ac:spMkLst>
        </pc:spChg>
        <pc:spChg chg="mod">
          <ac:chgData name="Trisha Curtis" userId="0bf744e7-1b5e-43cf-863b-6b4c043b5982" providerId="ADAL" clId="{4A1756CD-E4F9-5832-8342-4FDA02B8B288}" dt="2026-02-27T08:08:37.435" v="30" actId="207"/>
          <ac:spMkLst>
            <pc:docMk/>
            <pc:sldMk cId="3736527687" sldId="290"/>
            <ac:spMk id="9" creationId="{0A35D619-C4CD-617F-69B8-FE4D0B6D0E64}"/>
          </ac:spMkLst>
        </pc:spChg>
        <pc:spChg chg="mod">
          <ac:chgData name="Trisha Curtis" userId="0bf744e7-1b5e-43cf-863b-6b4c043b5982" providerId="ADAL" clId="{4A1756CD-E4F9-5832-8342-4FDA02B8B288}" dt="2026-02-27T08:17:30.742" v="114" actId="207"/>
          <ac:spMkLst>
            <pc:docMk/>
            <pc:sldMk cId="3736527687" sldId="290"/>
            <ac:spMk id="11" creationId="{4BF51A79-9B67-B61A-6B86-03F9274336B1}"/>
          </ac:spMkLst>
        </pc:spChg>
        <pc:picChg chg="add mod">
          <ac:chgData name="Trisha Curtis" userId="0bf744e7-1b5e-43cf-863b-6b4c043b5982" providerId="ADAL" clId="{4A1756CD-E4F9-5832-8342-4FDA02B8B288}" dt="2026-03-12T05:33:03.147" v="2069" actId="207"/>
          <ac:picMkLst>
            <pc:docMk/>
            <pc:sldMk cId="3736527687" sldId="290"/>
            <ac:picMk id="5" creationId="{5CE274D1-CDA1-5F76-AECD-B366169F6E89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4:26.304" v="2090" actId="207"/>
        <pc:sldMkLst>
          <pc:docMk/>
          <pc:sldMk cId="3879259397" sldId="291"/>
        </pc:sldMkLst>
        <pc:spChg chg="mod">
          <ac:chgData name="Trisha Curtis" userId="0bf744e7-1b5e-43cf-863b-6b4c043b5982" providerId="ADAL" clId="{4A1756CD-E4F9-5832-8342-4FDA02B8B288}" dt="2026-02-28T03:42:53.765" v="635"/>
          <ac:spMkLst>
            <pc:docMk/>
            <pc:sldMk cId="3879259397" sldId="291"/>
            <ac:spMk id="3" creationId="{AE58F52A-437C-B4B6-939A-089DE6B4B6A7}"/>
          </ac:spMkLst>
        </pc:spChg>
        <pc:spChg chg="add mod ord">
          <ac:chgData name="Trisha Curtis" userId="0bf744e7-1b5e-43cf-863b-6b4c043b5982" providerId="ADAL" clId="{4A1756CD-E4F9-5832-8342-4FDA02B8B288}" dt="2026-02-27T08:18:24.319" v="120" actId="700"/>
          <ac:spMkLst>
            <pc:docMk/>
            <pc:sldMk cId="3879259397" sldId="291"/>
            <ac:spMk id="5" creationId="{E8282FAD-4FCF-A61D-BD08-B10A4BFF84DE}"/>
          </ac:spMkLst>
        </pc:spChg>
        <pc:spChg chg="mod ord">
          <ac:chgData name="Trisha Curtis" userId="0bf744e7-1b5e-43cf-863b-6b4c043b5982" providerId="ADAL" clId="{4A1756CD-E4F9-5832-8342-4FDA02B8B288}" dt="2026-02-27T08:18:24.319" v="120" actId="700"/>
          <ac:spMkLst>
            <pc:docMk/>
            <pc:sldMk cId="3879259397" sldId="291"/>
            <ac:spMk id="179" creationId="{2564C51B-2DB3-E00C-DA70-6010E8D75EB3}"/>
          </ac:spMkLst>
        </pc:spChg>
        <pc:spChg chg="mod ord">
          <ac:chgData name="Trisha Curtis" userId="0bf744e7-1b5e-43cf-863b-6b4c043b5982" providerId="ADAL" clId="{4A1756CD-E4F9-5832-8342-4FDA02B8B288}" dt="2026-02-28T03:50:38.091" v="686" actId="14100"/>
          <ac:spMkLst>
            <pc:docMk/>
            <pc:sldMk cId="3879259397" sldId="291"/>
            <ac:spMk id="180" creationId="{6881BA1C-A197-5E19-2A74-62D1C11F7D28}"/>
          </ac:spMkLst>
        </pc:spChg>
        <pc:spChg chg="mod">
          <ac:chgData name="Trisha Curtis" userId="0bf744e7-1b5e-43cf-863b-6b4c043b5982" providerId="ADAL" clId="{4A1756CD-E4F9-5832-8342-4FDA02B8B288}" dt="2026-02-27T08:12:59.377" v="93" actId="207"/>
          <ac:spMkLst>
            <pc:docMk/>
            <pc:sldMk cId="3879259397" sldId="291"/>
            <ac:spMk id="183" creationId="{1FD8B76A-8125-BA68-EDE2-544A4D903689}"/>
          </ac:spMkLst>
        </pc:spChg>
        <pc:picChg chg="add mod ord modCrop">
          <ac:chgData name="Trisha Curtis" userId="0bf744e7-1b5e-43cf-863b-6b4c043b5982" providerId="ADAL" clId="{4A1756CD-E4F9-5832-8342-4FDA02B8B288}" dt="2026-03-12T05:34:26.304" v="2090" actId="207"/>
          <ac:picMkLst>
            <pc:docMk/>
            <pc:sldMk cId="3879259397" sldId="291"/>
            <ac:picMk id="7" creationId="{9466343A-B84B-CAFF-E2D4-04529F2CB74E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4:29.836" v="2091" actId="207"/>
        <pc:sldMkLst>
          <pc:docMk/>
          <pc:sldMk cId="546443654" sldId="292"/>
        </pc:sldMkLst>
        <pc:spChg chg="mod">
          <ac:chgData name="Trisha Curtis" userId="0bf744e7-1b5e-43cf-863b-6b4c043b5982" providerId="ADAL" clId="{4A1756CD-E4F9-5832-8342-4FDA02B8B288}" dt="2026-02-28T03:50:53.017" v="689" actId="20577"/>
          <ac:spMkLst>
            <pc:docMk/>
            <pc:sldMk cId="546443654" sldId="292"/>
            <ac:spMk id="4" creationId="{BEBB73EB-ACAC-0F3E-C7B5-20377231100F}"/>
          </ac:spMkLst>
        </pc:spChg>
        <pc:spChg chg="mod">
          <ac:chgData name="Trisha Curtis" userId="0bf744e7-1b5e-43cf-863b-6b4c043b5982" providerId="ADAL" clId="{4A1756CD-E4F9-5832-8342-4FDA02B8B288}" dt="2026-02-28T03:43:06.945" v="639"/>
          <ac:spMkLst>
            <pc:docMk/>
            <pc:sldMk cId="546443654" sldId="292"/>
            <ac:spMk id="7" creationId="{8339776F-FC2E-ABDF-3885-491AEF8BD6A1}"/>
          </ac:spMkLst>
        </pc:spChg>
        <pc:spChg chg="mod">
          <ac:chgData name="Trisha Curtis" userId="0bf744e7-1b5e-43cf-863b-6b4c043b5982" providerId="ADAL" clId="{4A1756CD-E4F9-5832-8342-4FDA02B8B288}" dt="2026-02-27T08:08:58.059" v="37" actId="207"/>
          <ac:spMkLst>
            <pc:docMk/>
            <pc:sldMk cId="546443654" sldId="292"/>
            <ac:spMk id="9" creationId="{4C32E657-87A5-08AB-BF6C-8ADAB74C8606}"/>
          </ac:spMkLst>
        </pc:spChg>
        <pc:spChg chg="mod">
          <ac:chgData name="Trisha Curtis" userId="0bf744e7-1b5e-43cf-863b-6b4c043b5982" providerId="ADAL" clId="{4A1756CD-E4F9-5832-8342-4FDA02B8B288}" dt="2026-02-27T08:19:28.165" v="121" actId="207"/>
          <ac:spMkLst>
            <pc:docMk/>
            <pc:sldMk cId="546443654" sldId="292"/>
            <ac:spMk id="11" creationId="{5F1B3397-6591-13FA-432B-0AA6BDE6F15E}"/>
          </ac:spMkLst>
        </pc:spChg>
        <pc:picChg chg="add mod">
          <ac:chgData name="Trisha Curtis" userId="0bf744e7-1b5e-43cf-863b-6b4c043b5982" providerId="ADAL" clId="{4A1756CD-E4F9-5832-8342-4FDA02B8B288}" dt="2026-03-12T05:34:29.836" v="2091" actId="207"/>
          <ac:picMkLst>
            <pc:docMk/>
            <pc:sldMk cId="546443654" sldId="292"/>
            <ac:picMk id="5" creationId="{96946807-42E1-9622-DF5E-AB5CCDEB1A7D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4:39.445" v="2092" actId="207"/>
        <pc:sldMkLst>
          <pc:docMk/>
          <pc:sldMk cId="746069855" sldId="293"/>
        </pc:sldMkLst>
        <pc:spChg chg="add mod ord">
          <ac:chgData name="Trisha Curtis" userId="0bf744e7-1b5e-43cf-863b-6b4c043b5982" providerId="ADAL" clId="{4A1756CD-E4F9-5832-8342-4FDA02B8B288}" dt="2026-02-28T03:52:08.728" v="703" actId="700"/>
          <ac:spMkLst>
            <pc:docMk/>
            <pc:sldMk cId="746069855" sldId="293"/>
            <ac:spMk id="5" creationId="{23E2CBC6-9F8F-9ABB-50DE-6CF6CE19E75E}"/>
          </ac:spMkLst>
        </pc:spChg>
        <pc:spChg chg="add mod">
          <ac:chgData name="Trisha Curtis" userId="0bf744e7-1b5e-43cf-863b-6b4c043b5982" providerId="ADAL" clId="{4A1756CD-E4F9-5832-8342-4FDA02B8B288}" dt="2026-02-28T03:53:20.351" v="752" actId="1076"/>
          <ac:spMkLst>
            <pc:docMk/>
            <pc:sldMk cId="746069855" sldId="293"/>
            <ac:spMk id="11" creationId="{4C6A687A-A1DB-142F-57AC-93EDA764CD8F}"/>
          </ac:spMkLst>
        </pc:spChg>
        <pc:spChg chg="mod">
          <ac:chgData name="Trisha Curtis" userId="0bf744e7-1b5e-43cf-863b-6b4c043b5982" providerId="ADAL" clId="{4A1756CD-E4F9-5832-8342-4FDA02B8B288}" dt="2026-02-28T03:42:56.702" v="636"/>
          <ac:spMkLst>
            <pc:docMk/>
            <pc:sldMk cId="746069855" sldId="293"/>
            <ac:spMk id="14" creationId="{A0C0B4F0-A49F-0AC5-543F-943A9CF49715}"/>
          </ac:spMkLst>
        </pc:spChg>
        <pc:spChg chg="mod ord">
          <ac:chgData name="Trisha Curtis" userId="0bf744e7-1b5e-43cf-863b-6b4c043b5982" providerId="ADAL" clId="{4A1756CD-E4F9-5832-8342-4FDA02B8B288}" dt="2026-02-28T03:52:08.728" v="703" actId="700"/>
          <ac:spMkLst>
            <pc:docMk/>
            <pc:sldMk cId="746069855" sldId="293"/>
            <ac:spMk id="179" creationId="{2689FA51-7DAE-3D1B-C688-2044D79CECA3}"/>
          </ac:spMkLst>
        </pc:spChg>
        <pc:spChg chg="mod ord">
          <ac:chgData name="Trisha Curtis" userId="0bf744e7-1b5e-43cf-863b-6b4c043b5982" providerId="ADAL" clId="{4A1756CD-E4F9-5832-8342-4FDA02B8B288}" dt="2026-02-28T03:55:34.919" v="755" actId="20577"/>
          <ac:spMkLst>
            <pc:docMk/>
            <pc:sldMk cId="746069855" sldId="293"/>
            <ac:spMk id="180" creationId="{31877DCF-045C-4CED-E7EA-1C3B52DDD528}"/>
          </ac:spMkLst>
        </pc:spChg>
        <pc:spChg chg="mod">
          <ac:chgData name="Trisha Curtis" userId="0bf744e7-1b5e-43cf-863b-6b4c043b5982" providerId="ADAL" clId="{4A1756CD-E4F9-5832-8342-4FDA02B8B288}" dt="2026-02-27T08:13:07.629" v="96" actId="207"/>
          <ac:spMkLst>
            <pc:docMk/>
            <pc:sldMk cId="746069855" sldId="293"/>
            <ac:spMk id="183" creationId="{EAE122E2-7180-5682-1772-12BEC46BDF74}"/>
          </ac:spMkLst>
        </pc:spChg>
        <pc:picChg chg="add mod ord modCrop">
          <ac:chgData name="Trisha Curtis" userId="0bf744e7-1b5e-43cf-863b-6b4c043b5982" providerId="ADAL" clId="{4A1756CD-E4F9-5832-8342-4FDA02B8B288}" dt="2026-03-12T05:34:39.445" v="2092" actId="207"/>
          <ac:picMkLst>
            <pc:docMk/>
            <pc:sldMk cId="746069855" sldId="293"/>
            <ac:picMk id="17" creationId="{51FE3BF2-AF8F-0379-A123-9FF52116EC64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5:03.374" v="2094" actId="207"/>
        <pc:sldMkLst>
          <pc:docMk/>
          <pc:sldMk cId="2170539940" sldId="294"/>
        </pc:sldMkLst>
        <pc:spChg chg="mod ord">
          <ac:chgData name="Trisha Curtis" userId="0bf744e7-1b5e-43cf-863b-6b4c043b5982" providerId="ADAL" clId="{4A1756CD-E4F9-5832-8342-4FDA02B8B288}" dt="2026-02-28T03:57:29.885" v="763" actId="700"/>
          <ac:spMkLst>
            <pc:docMk/>
            <pc:sldMk cId="2170539940" sldId="294"/>
            <ac:spMk id="2" creationId="{C2E9A5DE-9964-6A58-8E95-CF7081AC296C}"/>
          </ac:spMkLst>
        </pc:spChg>
        <pc:spChg chg="mod ord">
          <ac:chgData name="Trisha Curtis" userId="0bf744e7-1b5e-43cf-863b-6b4c043b5982" providerId="ADAL" clId="{4A1756CD-E4F9-5832-8342-4FDA02B8B288}" dt="2026-02-28T03:57:29.885" v="763" actId="700"/>
          <ac:spMkLst>
            <pc:docMk/>
            <pc:sldMk cId="2170539940" sldId="294"/>
            <ac:spMk id="6" creationId="{0196D478-86F3-48DE-C915-A11F6EFBCED5}"/>
          </ac:spMkLst>
        </pc:spChg>
        <pc:spChg chg="mod">
          <ac:chgData name="Trisha Curtis" userId="0bf744e7-1b5e-43cf-863b-6b4c043b5982" providerId="ADAL" clId="{4A1756CD-E4F9-5832-8342-4FDA02B8B288}" dt="2026-02-27T08:09:12.717" v="40" actId="207"/>
          <ac:spMkLst>
            <pc:docMk/>
            <pc:sldMk cId="2170539940" sldId="294"/>
            <ac:spMk id="9" creationId="{007C50AD-6D35-4C50-EE16-A3453E804A4E}"/>
          </ac:spMkLst>
        </pc:spChg>
        <pc:spChg chg="add mod ord">
          <ac:chgData name="Trisha Curtis" userId="0bf744e7-1b5e-43cf-863b-6b4c043b5982" providerId="ADAL" clId="{4A1756CD-E4F9-5832-8342-4FDA02B8B288}" dt="2026-03-12T05:34:54.920" v="2093" actId="11"/>
          <ac:spMkLst>
            <pc:docMk/>
            <pc:sldMk cId="2170539940" sldId="294"/>
            <ac:spMk id="13" creationId="{C3787CC7-DEF1-9377-F849-437B2D3B6860}"/>
          </ac:spMkLst>
        </pc:spChg>
        <pc:spChg chg="mod">
          <ac:chgData name="Trisha Curtis" userId="0bf744e7-1b5e-43cf-863b-6b4c043b5982" providerId="ADAL" clId="{4A1756CD-E4F9-5832-8342-4FDA02B8B288}" dt="2026-02-28T03:43:11.169" v="640"/>
          <ac:spMkLst>
            <pc:docMk/>
            <pc:sldMk cId="2170539940" sldId="294"/>
            <ac:spMk id="28" creationId="{D3343259-E0BD-4AAA-83DF-B1F5A5084788}"/>
          </ac:spMkLst>
        </pc:spChg>
        <pc:spChg chg="mod">
          <ac:chgData name="Trisha Curtis" userId="0bf744e7-1b5e-43cf-863b-6b4c043b5982" providerId="ADAL" clId="{4A1756CD-E4F9-5832-8342-4FDA02B8B288}" dt="2026-02-27T08:19:52.077" v="128" actId="207"/>
          <ac:spMkLst>
            <pc:docMk/>
            <pc:sldMk cId="2170539940" sldId="294"/>
            <ac:spMk id="29" creationId="{4559EC10-025E-12E8-E841-46E5091F37C4}"/>
          </ac:spMkLst>
        </pc:spChg>
        <pc:picChg chg="add mod">
          <ac:chgData name="Trisha Curtis" userId="0bf744e7-1b5e-43cf-863b-6b4c043b5982" providerId="ADAL" clId="{4A1756CD-E4F9-5832-8342-4FDA02B8B288}" dt="2026-03-12T05:35:03.374" v="2094" actId="207"/>
          <ac:picMkLst>
            <pc:docMk/>
            <pc:sldMk cId="2170539940" sldId="294"/>
            <ac:picMk id="20" creationId="{0DE98DA8-AE97-FDC9-2C28-DE1BAFCC87B1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5:07.144" v="2095" actId="207"/>
        <pc:sldMkLst>
          <pc:docMk/>
          <pc:sldMk cId="695627521" sldId="295"/>
        </pc:sldMkLst>
        <pc:spChg chg="add mod ord">
          <ac:chgData name="Trisha Curtis" userId="0bf744e7-1b5e-43cf-863b-6b4c043b5982" providerId="ADAL" clId="{4A1756CD-E4F9-5832-8342-4FDA02B8B288}" dt="2026-02-28T03:58:14.680" v="773" actId="700"/>
          <ac:spMkLst>
            <pc:docMk/>
            <pc:sldMk cId="695627521" sldId="295"/>
            <ac:spMk id="3" creationId="{6FE0A999-2C8D-233E-B278-12019E96BC0D}"/>
          </ac:spMkLst>
        </pc:spChg>
        <pc:spChg chg="add mod">
          <ac:chgData name="Trisha Curtis" userId="0bf744e7-1b5e-43cf-863b-6b4c043b5982" providerId="ADAL" clId="{4A1756CD-E4F9-5832-8342-4FDA02B8B288}" dt="2026-02-28T04:00:35.630" v="825" actId="20577"/>
          <ac:spMkLst>
            <pc:docMk/>
            <pc:sldMk cId="695627521" sldId="295"/>
            <ac:spMk id="10" creationId="{06D3B73D-CC1F-34CD-CD78-2C2B7EB5822B}"/>
          </ac:spMkLst>
        </pc:spChg>
        <pc:spChg chg="add mod">
          <ac:chgData name="Trisha Curtis" userId="0bf744e7-1b5e-43cf-863b-6b4c043b5982" providerId="ADAL" clId="{4A1756CD-E4F9-5832-8342-4FDA02B8B288}" dt="2026-02-28T04:00:29.993" v="802" actId="20577"/>
          <ac:spMkLst>
            <pc:docMk/>
            <pc:sldMk cId="695627521" sldId="295"/>
            <ac:spMk id="11" creationId="{C53B300D-DA75-6A65-0241-2AF8E0BD1F5E}"/>
          </ac:spMkLst>
        </pc:spChg>
        <pc:spChg chg="mod ord">
          <ac:chgData name="Trisha Curtis" userId="0bf744e7-1b5e-43cf-863b-6b4c043b5982" providerId="ADAL" clId="{4A1756CD-E4F9-5832-8342-4FDA02B8B288}" dt="2026-02-28T03:58:14.680" v="773" actId="700"/>
          <ac:spMkLst>
            <pc:docMk/>
            <pc:sldMk cId="695627521" sldId="295"/>
            <ac:spMk id="179" creationId="{A3B4219F-57CE-958E-FF86-D54A14FF417C}"/>
          </ac:spMkLst>
        </pc:spChg>
        <pc:spChg chg="mod ord">
          <ac:chgData name="Trisha Curtis" userId="0bf744e7-1b5e-43cf-863b-6b4c043b5982" providerId="ADAL" clId="{4A1756CD-E4F9-5832-8342-4FDA02B8B288}" dt="2026-02-28T03:58:32.138" v="778" actId="14100"/>
          <ac:spMkLst>
            <pc:docMk/>
            <pc:sldMk cId="695627521" sldId="295"/>
            <ac:spMk id="180" creationId="{1C3658D5-7D27-44DE-5DD3-50EC698E4026}"/>
          </ac:spMkLst>
        </pc:spChg>
        <pc:spChg chg="mod">
          <ac:chgData name="Trisha Curtis" userId="0bf744e7-1b5e-43cf-863b-6b4c043b5982" providerId="ADAL" clId="{4A1756CD-E4F9-5832-8342-4FDA02B8B288}" dt="2026-02-27T08:13:12.706" v="97" actId="207"/>
          <ac:spMkLst>
            <pc:docMk/>
            <pc:sldMk cId="695627521" sldId="295"/>
            <ac:spMk id="183" creationId="{1A8B22DD-C3A8-3361-2DD2-C831856EF3F7}"/>
          </ac:spMkLst>
        </pc:spChg>
        <pc:picChg chg="add mod ord modCrop">
          <ac:chgData name="Trisha Curtis" userId="0bf744e7-1b5e-43cf-863b-6b4c043b5982" providerId="ADAL" clId="{4A1756CD-E4F9-5832-8342-4FDA02B8B288}" dt="2026-03-12T05:35:07.144" v="2095" actId="207"/>
          <ac:picMkLst>
            <pc:docMk/>
            <pc:sldMk cId="695627521" sldId="295"/>
            <ac:picMk id="8" creationId="{67BDBF6B-A255-D2E5-43E0-BE70FAE9A274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5:14.288" v="2096" actId="207"/>
        <pc:sldMkLst>
          <pc:docMk/>
          <pc:sldMk cId="583113542" sldId="296"/>
        </pc:sldMkLst>
        <pc:spChg chg="mod">
          <ac:chgData name="Trisha Curtis" userId="0bf744e7-1b5e-43cf-863b-6b4c043b5982" providerId="ADAL" clId="{4A1756CD-E4F9-5832-8342-4FDA02B8B288}" dt="2026-02-28T04:01:37.672" v="844" actId="20577"/>
          <ac:spMkLst>
            <pc:docMk/>
            <pc:sldMk cId="583113542" sldId="296"/>
            <ac:spMk id="4" creationId="{92D79E43-2830-EAF6-ACF8-78EECE772C82}"/>
          </ac:spMkLst>
        </pc:spChg>
        <pc:spChg chg="mod">
          <ac:chgData name="Trisha Curtis" userId="0bf744e7-1b5e-43cf-863b-6b4c043b5982" providerId="ADAL" clId="{4A1756CD-E4F9-5832-8342-4FDA02B8B288}" dt="2026-02-27T08:10:05.135" v="50" actId="207"/>
          <ac:spMkLst>
            <pc:docMk/>
            <pc:sldMk cId="583113542" sldId="296"/>
            <ac:spMk id="9" creationId="{6EBA4A96-CC8D-509E-4FE5-5C35E62F859A}"/>
          </ac:spMkLst>
        </pc:spChg>
        <pc:spChg chg="add mod">
          <ac:chgData name="Trisha Curtis" userId="0bf744e7-1b5e-43cf-863b-6b4c043b5982" providerId="ADAL" clId="{4A1756CD-E4F9-5832-8342-4FDA02B8B288}" dt="2026-02-28T04:00:49.558" v="829" actId="207"/>
          <ac:spMkLst>
            <pc:docMk/>
            <pc:sldMk cId="583113542" sldId="296"/>
            <ac:spMk id="12" creationId="{B4AAD96A-BC14-668A-4F1B-4FF32CDFDE43}"/>
          </ac:spMkLst>
        </pc:spChg>
        <pc:spChg chg="add mod">
          <ac:chgData name="Trisha Curtis" userId="0bf744e7-1b5e-43cf-863b-6b4c043b5982" providerId="ADAL" clId="{4A1756CD-E4F9-5832-8342-4FDA02B8B288}" dt="2026-02-28T04:00:49.558" v="829" actId="207"/>
          <ac:spMkLst>
            <pc:docMk/>
            <pc:sldMk cId="583113542" sldId="296"/>
            <ac:spMk id="13" creationId="{31B4BE2D-F8C2-D28B-566C-1D661D0B2A98}"/>
          </ac:spMkLst>
        </pc:spChg>
        <pc:picChg chg="add mod">
          <ac:chgData name="Trisha Curtis" userId="0bf744e7-1b5e-43cf-863b-6b4c043b5982" providerId="ADAL" clId="{4A1756CD-E4F9-5832-8342-4FDA02B8B288}" dt="2026-03-12T05:35:14.288" v="2096" actId="207"/>
          <ac:picMkLst>
            <pc:docMk/>
            <pc:sldMk cId="583113542" sldId="296"/>
            <ac:picMk id="5" creationId="{2E0A7424-13AB-1786-A982-82D8A28FC12A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6:00.620" v="2104" actId="207"/>
        <pc:sldMkLst>
          <pc:docMk/>
          <pc:sldMk cId="267143116" sldId="297"/>
        </pc:sldMkLst>
        <pc:spChg chg="add mod">
          <ac:chgData name="Trisha Curtis" userId="0bf744e7-1b5e-43cf-863b-6b4c043b5982" providerId="ADAL" clId="{4A1756CD-E4F9-5832-8342-4FDA02B8B288}" dt="2026-02-28T04:00:42.491" v="826"/>
          <ac:spMkLst>
            <pc:docMk/>
            <pc:sldMk cId="267143116" sldId="297"/>
            <ac:spMk id="2" creationId="{267E95F5-8060-13B4-F7AC-AFCF613D4678}"/>
          </ac:spMkLst>
        </pc:spChg>
        <pc:spChg chg="add mod ord">
          <ac:chgData name="Trisha Curtis" userId="0bf744e7-1b5e-43cf-863b-6b4c043b5982" providerId="ADAL" clId="{4A1756CD-E4F9-5832-8342-4FDA02B8B288}" dt="2026-02-27T08:20:17.676" v="131" actId="700"/>
          <ac:spMkLst>
            <pc:docMk/>
            <pc:sldMk cId="267143116" sldId="297"/>
            <ac:spMk id="5" creationId="{784D8FAE-80FE-3B58-6889-D3E0B60C3F3B}"/>
          </ac:spMkLst>
        </pc:spChg>
        <pc:spChg chg="add mod">
          <ac:chgData name="Trisha Curtis" userId="0bf744e7-1b5e-43cf-863b-6b4c043b5982" providerId="ADAL" clId="{4A1756CD-E4F9-5832-8342-4FDA02B8B288}" dt="2026-02-28T04:00:42.491" v="826"/>
          <ac:spMkLst>
            <pc:docMk/>
            <pc:sldMk cId="267143116" sldId="297"/>
            <ac:spMk id="7" creationId="{A1E4E457-694F-7618-AD8E-2A36BB235494}"/>
          </ac:spMkLst>
        </pc:spChg>
        <pc:spChg chg="mod ord">
          <ac:chgData name="Trisha Curtis" userId="0bf744e7-1b5e-43cf-863b-6b4c043b5982" providerId="ADAL" clId="{4A1756CD-E4F9-5832-8342-4FDA02B8B288}" dt="2026-02-27T08:20:17.676" v="131" actId="700"/>
          <ac:spMkLst>
            <pc:docMk/>
            <pc:sldMk cId="267143116" sldId="297"/>
            <ac:spMk id="179" creationId="{A2C3CA24-B1A4-7533-23AD-CFD9A39F025E}"/>
          </ac:spMkLst>
        </pc:spChg>
        <pc:spChg chg="mod ord">
          <ac:chgData name="Trisha Curtis" userId="0bf744e7-1b5e-43cf-863b-6b4c043b5982" providerId="ADAL" clId="{4A1756CD-E4F9-5832-8342-4FDA02B8B288}" dt="2026-03-12T05:35:45.019" v="2103" actId="20577"/>
          <ac:spMkLst>
            <pc:docMk/>
            <pc:sldMk cId="267143116" sldId="297"/>
            <ac:spMk id="180" creationId="{81B9EB27-C143-643D-0C2B-CBF537680C9C}"/>
          </ac:spMkLst>
        </pc:spChg>
        <pc:spChg chg="mod">
          <ac:chgData name="Trisha Curtis" userId="0bf744e7-1b5e-43cf-863b-6b4c043b5982" providerId="ADAL" clId="{4A1756CD-E4F9-5832-8342-4FDA02B8B288}" dt="2026-02-27T08:13:20.296" v="98" actId="207"/>
          <ac:spMkLst>
            <pc:docMk/>
            <pc:sldMk cId="267143116" sldId="297"/>
            <ac:spMk id="183" creationId="{1CDF4FC2-DC34-6CD7-2485-C052F1D34F4D}"/>
          </ac:spMkLst>
        </pc:spChg>
        <pc:picChg chg="add mod ord">
          <ac:chgData name="Trisha Curtis" userId="0bf744e7-1b5e-43cf-863b-6b4c043b5982" providerId="ADAL" clId="{4A1756CD-E4F9-5832-8342-4FDA02B8B288}" dt="2026-03-12T05:36:00.620" v="2104" actId="207"/>
          <ac:picMkLst>
            <pc:docMk/>
            <pc:sldMk cId="267143116" sldId="297"/>
            <ac:picMk id="9" creationId="{34734560-8C20-9347-DCA8-75A417C8B405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6:12.566" v="2106" actId="6549"/>
        <pc:sldMkLst>
          <pc:docMk/>
          <pc:sldMk cId="2052797293" sldId="298"/>
        </pc:sldMkLst>
        <pc:spChg chg="mod">
          <ac:chgData name="Trisha Curtis" userId="0bf744e7-1b5e-43cf-863b-6b4c043b5982" providerId="ADAL" clId="{4A1756CD-E4F9-5832-8342-4FDA02B8B288}" dt="2026-03-12T05:36:12.566" v="2106" actId="6549"/>
          <ac:spMkLst>
            <pc:docMk/>
            <pc:sldMk cId="2052797293" sldId="298"/>
            <ac:spMk id="4" creationId="{C80BF150-CD10-906E-7E8D-7CAE737873AF}"/>
          </ac:spMkLst>
        </pc:spChg>
        <pc:spChg chg="add mod">
          <ac:chgData name="Trisha Curtis" userId="0bf744e7-1b5e-43cf-863b-6b4c043b5982" providerId="ADAL" clId="{4A1756CD-E4F9-5832-8342-4FDA02B8B288}" dt="2026-02-28T04:00:52.283" v="830"/>
          <ac:spMkLst>
            <pc:docMk/>
            <pc:sldMk cId="2052797293" sldId="298"/>
            <ac:spMk id="5" creationId="{242DAE28-6DEB-2770-8D0C-8BA17832ACDE}"/>
          </ac:spMkLst>
        </pc:spChg>
        <pc:spChg chg="mod">
          <ac:chgData name="Trisha Curtis" userId="0bf744e7-1b5e-43cf-863b-6b4c043b5982" providerId="ADAL" clId="{4A1756CD-E4F9-5832-8342-4FDA02B8B288}" dt="2026-02-27T08:10:14.562" v="53" actId="207"/>
          <ac:spMkLst>
            <pc:docMk/>
            <pc:sldMk cId="2052797293" sldId="298"/>
            <ac:spMk id="9" creationId="{7F3FEB0D-7638-33DE-F240-BB1971E352A5}"/>
          </ac:spMkLst>
        </pc:spChg>
        <pc:spChg chg="add mod">
          <ac:chgData name="Trisha Curtis" userId="0bf744e7-1b5e-43cf-863b-6b4c043b5982" providerId="ADAL" clId="{4A1756CD-E4F9-5832-8342-4FDA02B8B288}" dt="2026-02-28T04:00:52.283" v="830"/>
          <ac:spMkLst>
            <pc:docMk/>
            <pc:sldMk cId="2052797293" sldId="298"/>
            <ac:spMk id="12" creationId="{2C1E01F0-17E4-4EEB-EF30-88861EFF270A}"/>
          </ac:spMkLst>
        </pc:spChg>
        <pc:picChg chg="add mod">
          <ac:chgData name="Trisha Curtis" userId="0bf744e7-1b5e-43cf-863b-6b4c043b5982" providerId="ADAL" clId="{4A1756CD-E4F9-5832-8342-4FDA02B8B288}" dt="2026-03-12T05:36:04.598" v="2105" actId="207"/>
          <ac:picMkLst>
            <pc:docMk/>
            <pc:sldMk cId="2052797293" sldId="298"/>
            <ac:picMk id="13" creationId="{1FDE0B76-980F-FE75-F6E1-55DEDAC1D7A1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6:30.981" v="2109" actId="207"/>
        <pc:sldMkLst>
          <pc:docMk/>
          <pc:sldMk cId="354642179" sldId="299"/>
        </pc:sldMkLst>
        <pc:spChg chg="add mod ord">
          <ac:chgData name="Trisha Curtis" userId="0bf744e7-1b5e-43cf-863b-6b4c043b5982" providerId="ADAL" clId="{4A1756CD-E4F9-5832-8342-4FDA02B8B288}" dt="2026-02-27T08:20:29.190" v="133" actId="700"/>
          <ac:spMkLst>
            <pc:docMk/>
            <pc:sldMk cId="354642179" sldId="299"/>
            <ac:spMk id="5" creationId="{72D906E4-DAB1-840B-1F51-310DDF121D14}"/>
          </ac:spMkLst>
        </pc:spChg>
        <pc:spChg chg="add mod">
          <ac:chgData name="Trisha Curtis" userId="0bf744e7-1b5e-43cf-863b-6b4c043b5982" providerId="ADAL" clId="{4A1756CD-E4F9-5832-8342-4FDA02B8B288}" dt="2026-02-28T04:05:27.683" v="889" actId="1076"/>
          <ac:spMkLst>
            <pc:docMk/>
            <pc:sldMk cId="354642179" sldId="299"/>
            <ac:spMk id="16" creationId="{B9C014C4-66BA-0DED-0664-411F00C495FB}"/>
          </ac:spMkLst>
        </pc:spChg>
        <pc:spChg chg="add mod">
          <ac:chgData name="Trisha Curtis" userId="0bf744e7-1b5e-43cf-863b-6b4c043b5982" providerId="ADAL" clId="{4A1756CD-E4F9-5832-8342-4FDA02B8B288}" dt="2026-02-28T04:05:27.683" v="889" actId="1076"/>
          <ac:spMkLst>
            <pc:docMk/>
            <pc:sldMk cId="354642179" sldId="299"/>
            <ac:spMk id="17" creationId="{7A2DAF2E-04DD-7C63-3E8B-AA1A2A053774}"/>
          </ac:spMkLst>
        </pc:spChg>
        <pc:spChg chg="add mod">
          <ac:chgData name="Trisha Curtis" userId="0bf744e7-1b5e-43cf-863b-6b4c043b5982" providerId="ADAL" clId="{4A1756CD-E4F9-5832-8342-4FDA02B8B288}" dt="2026-02-28T04:05:27.683" v="889" actId="1076"/>
          <ac:spMkLst>
            <pc:docMk/>
            <pc:sldMk cId="354642179" sldId="299"/>
            <ac:spMk id="18" creationId="{43912EE0-7C7B-56E3-0AD6-17C894941C63}"/>
          </ac:spMkLst>
        </pc:spChg>
        <pc:spChg chg="add mod">
          <ac:chgData name="Trisha Curtis" userId="0bf744e7-1b5e-43cf-863b-6b4c043b5982" providerId="ADAL" clId="{4A1756CD-E4F9-5832-8342-4FDA02B8B288}" dt="2026-02-28T04:05:27.683" v="889" actId="1076"/>
          <ac:spMkLst>
            <pc:docMk/>
            <pc:sldMk cId="354642179" sldId="299"/>
            <ac:spMk id="19" creationId="{C159B6F4-4AC1-5882-A515-53E460105B67}"/>
          </ac:spMkLst>
        </pc:spChg>
        <pc:spChg chg="add mod">
          <ac:chgData name="Trisha Curtis" userId="0bf744e7-1b5e-43cf-863b-6b4c043b5982" providerId="ADAL" clId="{4A1756CD-E4F9-5832-8342-4FDA02B8B288}" dt="2026-02-28T04:05:27.683" v="889" actId="1076"/>
          <ac:spMkLst>
            <pc:docMk/>
            <pc:sldMk cId="354642179" sldId="299"/>
            <ac:spMk id="20" creationId="{6B439FC0-898B-01FF-C439-354B2E9831E1}"/>
          </ac:spMkLst>
        </pc:spChg>
        <pc:spChg chg="add mod">
          <ac:chgData name="Trisha Curtis" userId="0bf744e7-1b5e-43cf-863b-6b4c043b5982" providerId="ADAL" clId="{4A1756CD-E4F9-5832-8342-4FDA02B8B288}" dt="2026-02-28T04:05:27.683" v="889" actId="1076"/>
          <ac:spMkLst>
            <pc:docMk/>
            <pc:sldMk cId="354642179" sldId="299"/>
            <ac:spMk id="21" creationId="{27D2D917-57D3-59DA-6CD9-046D7BECBD41}"/>
          </ac:spMkLst>
        </pc:spChg>
        <pc:spChg chg="add mod">
          <ac:chgData name="Trisha Curtis" userId="0bf744e7-1b5e-43cf-863b-6b4c043b5982" providerId="ADAL" clId="{4A1756CD-E4F9-5832-8342-4FDA02B8B288}" dt="2026-02-28T04:00:45.246" v="827"/>
          <ac:spMkLst>
            <pc:docMk/>
            <pc:sldMk cId="354642179" sldId="299"/>
            <ac:spMk id="22" creationId="{05031C16-3115-BDB3-6014-75BF67E903A5}"/>
          </ac:spMkLst>
        </pc:spChg>
        <pc:spChg chg="add mod">
          <ac:chgData name="Trisha Curtis" userId="0bf744e7-1b5e-43cf-863b-6b4c043b5982" providerId="ADAL" clId="{4A1756CD-E4F9-5832-8342-4FDA02B8B288}" dt="2026-02-28T04:00:45.246" v="827"/>
          <ac:spMkLst>
            <pc:docMk/>
            <pc:sldMk cId="354642179" sldId="299"/>
            <ac:spMk id="23" creationId="{E91F626C-F899-16D3-FA10-56FF4828D2C4}"/>
          </ac:spMkLst>
        </pc:spChg>
        <pc:spChg chg="add mod">
          <ac:chgData name="Trisha Curtis" userId="0bf744e7-1b5e-43cf-863b-6b4c043b5982" providerId="ADAL" clId="{4A1756CD-E4F9-5832-8342-4FDA02B8B288}" dt="2026-02-28T04:07:33.019" v="919" actId="14100"/>
          <ac:spMkLst>
            <pc:docMk/>
            <pc:sldMk cId="354642179" sldId="299"/>
            <ac:spMk id="26" creationId="{F3DA3FAE-0090-4CD0-DE14-720E06290FA2}"/>
          </ac:spMkLst>
        </pc:spChg>
        <pc:spChg chg="mod ord">
          <ac:chgData name="Trisha Curtis" userId="0bf744e7-1b5e-43cf-863b-6b4c043b5982" providerId="ADAL" clId="{4A1756CD-E4F9-5832-8342-4FDA02B8B288}" dt="2026-02-27T08:20:29.190" v="133" actId="700"/>
          <ac:spMkLst>
            <pc:docMk/>
            <pc:sldMk cId="354642179" sldId="299"/>
            <ac:spMk id="179" creationId="{8B6D816A-C5BB-11A7-3D83-F780CABFFA21}"/>
          </ac:spMkLst>
        </pc:spChg>
        <pc:spChg chg="mod ord">
          <ac:chgData name="Trisha Curtis" userId="0bf744e7-1b5e-43cf-863b-6b4c043b5982" providerId="ADAL" clId="{4A1756CD-E4F9-5832-8342-4FDA02B8B288}" dt="2026-02-28T04:08:00.823" v="929" actId="115"/>
          <ac:spMkLst>
            <pc:docMk/>
            <pc:sldMk cId="354642179" sldId="299"/>
            <ac:spMk id="180" creationId="{A4CAE6A8-E7C6-5AB7-D2A4-AFE7157A6EF7}"/>
          </ac:spMkLst>
        </pc:spChg>
        <pc:spChg chg="mod">
          <ac:chgData name="Trisha Curtis" userId="0bf744e7-1b5e-43cf-863b-6b4c043b5982" providerId="ADAL" clId="{4A1756CD-E4F9-5832-8342-4FDA02B8B288}" dt="2026-02-27T08:13:24.303" v="99" actId="207"/>
          <ac:spMkLst>
            <pc:docMk/>
            <pc:sldMk cId="354642179" sldId="299"/>
            <ac:spMk id="183" creationId="{58F230AD-0C40-F9E6-0652-80542247E046}"/>
          </ac:spMkLst>
        </pc:spChg>
        <pc:grpChg chg="add mod">
          <ac:chgData name="Trisha Curtis" userId="0bf744e7-1b5e-43cf-863b-6b4c043b5982" providerId="ADAL" clId="{4A1756CD-E4F9-5832-8342-4FDA02B8B288}" dt="2026-02-28T04:13:15.969" v="1034" actId="555"/>
          <ac:grpSpMkLst>
            <pc:docMk/>
            <pc:sldMk cId="354642179" sldId="299"/>
            <ac:grpSpMk id="33" creationId="{940BA2E3-1379-CC64-9F0E-F9FA45D03503}"/>
          </ac:grpSpMkLst>
        </pc:grpChg>
        <pc:grpChg chg="add mod">
          <ac:chgData name="Trisha Curtis" userId="0bf744e7-1b5e-43cf-863b-6b4c043b5982" providerId="ADAL" clId="{4A1756CD-E4F9-5832-8342-4FDA02B8B288}" dt="2026-02-28T04:13:29.634" v="1046" actId="1037"/>
          <ac:grpSpMkLst>
            <pc:docMk/>
            <pc:sldMk cId="354642179" sldId="299"/>
            <ac:grpSpMk id="36" creationId="{489D3DD9-6F3A-DEB2-651E-B3B21C76B9F8}"/>
          </ac:grpSpMkLst>
        </pc:grpChg>
        <pc:grpChg chg="add mod">
          <ac:chgData name="Trisha Curtis" userId="0bf744e7-1b5e-43cf-863b-6b4c043b5982" providerId="ADAL" clId="{4A1756CD-E4F9-5832-8342-4FDA02B8B288}" dt="2026-02-28T04:13:24.584" v="1044" actId="1037"/>
          <ac:grpSpMkLst>
            <pc:docMk/>
            <pc:sldMk cId="354642179" sldId="299"/>
            <ac:grpSpMk id="37" creationId="{FA24038D-E8E5-421E-D3B6-845847DB715D}"/>
          </ac:grpSpMkLst>
        </pc:grpChg>
        <pc:picChg chg="add mod ord modCrop">
          <ac:chgData name="Trisha Curtis" userId="0bf744e7-1b5e-43cf-863b-6b4c043b5982" providerId="ADAL" clId="{4A1756CD-E4F9-5832-8342-4FDA02B8B288}" dt="2026-03-12T05:36:25.496" v="2107" actId="207"/>
          <ac:picMkLst>
            <pc:docMk/>
            <pc:sldMk cId="354642179" sldId="299"/>
            <ac:picMk id="32" creationId="{F7A39885-DA9D-A508-129C-7830942821F9}"/>
          </ac:picMkLst>
        </pc:picChg>
        <pc:picChg chg="add mod modCrop">
          <ac:chgData name="Trisha Curtis" userId="0bf744e7-1b5e-43cf-863b-6b4c043b5982" providerId="ADAL" clId="{4A1756CD-E4F9-5832-8342-4FDA02B8B288}" dt="2026-03-12T05:36:28.181" v="2108" actId="207"/>
          <ac:picMkLst>
            <pc:docMk/>
            <pc:sldMk cId="354642179" sldId="299"/>
            <ac:picMk id="35" creationId="{D2D6E50D-B2D6-D6C1-C319-54AC7E66730A}"/>
          </ac:picMkLst>
        </pc:picChg>
        <pc:picChg chg="add mod modCrop">
          <ac:chgData name="Trisha Curtis" userId="0bf744e7-1b5e-43cf-863b-6b4c043b5982" providerId="ADAL" clId="{4A1756CD-E4F9-5832-8342-4FDA02B8B288}" dt="2026-03-12T05:36:30.981" v="2109" actId="207"/>
          <ac:picMkLst>
            <pc:docMk/>
            <pc:sldMk cId="354642179" sldId="299"/>
            <ac:picMk id="39" creationId="{71D361FA-8A28-B1AB-7728-9A1D09D826D2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40:26.166" v="2124" actId="1076"/>
        <pc:sldMkLst>
          <pc:docMk/>
          <pc:sldMk cId="3153676029" sldId="300"/>
        </pc:sldMkLst>
        <pc:spChg chg="mod">
          <ac:chgData name="Trisha Curtis" userId="0bf744e7-1b5e-43cf-863b-6b4c043b5982" providerId="ADAL" clId="{4A1756CD-E4F9-5832-8342-4FDA02B8B288}" dt="2026-02-27T08:10:33.688" v="58" actId="207"/>
          <ac:spMkLst>
            <pc:docMk/>
            <pc:sldMk cId="3153676029" sldId="300"/>
            <ac:spMk id="9" creationId="{0DE33426-BB55-6AA6-0155-7CD41EB4C348}"/>
          </ac:spMkLst>
        </pc:spChg>
        <pc:spChg chg="add mod">
          <ac:chgData name="Trisha Curtis" userId="0bf744e7-1b5e-43cf-863b-6b4c043b5982" providerId="ADAL" clId="{4A1756CD-E4F9-5832-8342-4FDA02B8B288}" dt="2026-03-12T05:40:26.166" v="2124" actId="1076"/>
          <ac:spMkLst>
            <pc:docMk/>
            <pc:sldMk cId="3153676029" sldId="300"/>
            <ac:spMk id="14" creationId="{A58F3AEF-FF96-8412-CEEF-D899529D1404}"/>
          </ac:spMkLst>
        </pc:spChg>
        <pc:spChg chg="add mod">
          <ac:chgData name="Trisha Curtis" userId="0bf744e7-1b5e-43cf-863b-6b4c043b5982" providerId="ADAL" clId="{4A1756CD-E4F9-5832-8342-4FDA02B8B288}" dt="2026-03-12T05:40:23.208" v="2123" actId="1076"/>
          <ac:spMkLst>
            <pc:docMk/>
            <pc:sldMk cId="3153676029" sldId="300"/>
            <ac:spMk id="15" creationId="{D17894DE-0F39-FBDD-2246-6903DB7BA2E8}"/>
          </ac:spMkLst>
        </pc:spChg>
        <pc:spChg chg="add mod">
          <ac:chgData name="Trisha Curtis" userId="0bf744e7-1b5e-43cf-863b-6b4c043b5982" providerId="ADAL" clId="{4A1756CD-E4F9-5832-8342-4FDA02B8B288}" dt="2026-02-28T04:14:15.461" v="1106" actId="20577"/>
          <ac:spMkLst>
            <pc:docMk/>
            <pc:sldMk cId="3153676029" sldId="300"/>
            <ac:spMk id="16" creationId="{0DC36305-E335-8D64-7F71-1A5BC098D43E}"/>
          </ac:spMkLst>
        </pc:spChg>
        <pc:spChg chg="mod">
          <ac:chgData name="Trisha Curtis" userId="0bf744e7-1b5e-43cf-863b-6b4c043b5982" providerId="ADAL" clId="{4A1756CD-E4F9-5832-8342-4FDA02B8B288}" dt="2026-02-28T03:51:58.999" v="700"/>
          <ac:spMkLst>
            <pc:docMk/>
            <pc:sldMk cId="3153676029" sldId="300"/>
            <ac:spMk id="20" creationId="{431F9CA3-63B4-5083-B841-A19A06326A9D}"/>
          </ac:spMkLst>
        </pc:spChg>
        <pc:spChg chg="mod">
          <ac:chgData name="Trisha Curtis" userId="0bf744e7-1b5e-43cf-863b-6b4c043b5982" providerId="ADAL" clId="{4A1756CD-E4F9-5832-8342-4FDA02B8B288}" dt="2026-02-28T03:51:58.999" v="700"/>
          <ac:spMkLst>
            <pc:docMk/>
            <pc:sldMk cId="3153676029" sldId="300"/>
            <ac:spMk id="21" creationId="{3B9F71BA-2C15-3157-2A86-999DC3A4BAE4}"/>
          </ac:spMkLst>
        </pc:spChg>
        <pc:spChg chg="mod">
          <ac:chgData name="Trisha Curtis" userId="0bf744e7-1b5e-43cf-863b-6b4c043b5982" providerId="ADAL" clId="{4A1756CD-E4F9-5832-8342-4FDA02B8B288}" dt="2026-02-28T03:51:58.999" v="700"/>
          <ac:spMkLst>
            <pc:docMk/>
            <pc:sldMk cId="3153676029" sldId="300"/>
            <ac:spMk id="24" creationId="{EE31CA91-1C08-32FD-3342-C84F09C45DDE}"/>
          </ac:spMkLst>
        </pc:spChg>
        <pc:spChg chg="mod">
          <ac:chgData name="Trisha Curtis" userId="0bf744e7-1b5e-43cf-863b-6b4c043b5982" providerId="ADAL" clId="{4A1756CD-E4F9-5832-8342-4FDA02B8B288}" dt="2026-02-28T03:51:58.999" v="700"/>
          <ac:spMkLst>
            <pc:docMk/>
            <pc:sldMk cId="3153676029" sldId="300"/>
            <ac:spMk id="26" creationId="{28545710-6893-D690-410C-F893C4A183ED}"/>
          </ac:spMkLst>
        </pc:spChg>
        <pc:spChg chg="add mod">
          <ac:chgData name="Trisha Curtis" userId="0bf744e7-1b5e-43cf-863b-6b4c043b5982" providerId="ADAL" clId="{4A1756CD-E4F9-5832-8342-4FDA02B8B288}" dt="2026-02-28T04:00:54.242" v="831"/>
          <ac:spMkLst>
            <pc:docMk/>
            <pc:sldMk cId="3153676029" sldId="300"/>
            <ac:spMk id="28" creationId="{58C754A9-D644-8C42-BA6B-53FF22767D44}"/>
          </ac:spMkLst>
        </pc:spChg>
        <pc:spChg chg="add mod">
          <ac:chgData name="Trisha Curtis" userId="0bf744e7-1b5e-43cf-863b-6b4c043b5982" providerId="ADAL" clId="{4A1756CD-E4F9-5832-8342-4FDA02B8B288}" dt="2026-02-28T04:00:54.242" v="831"/>
          <ac:spMkLst>
            <pc:docMk/>
            <pc:sldMk cId="3153676029" sldId="300"/>
            <ac:spMk id="29" creationId="{20F09222-B4BF-EDF5-09C4-5476EB07CBBF}"/>
          </ac:spMkLst>
        </pc:spChg>
        <pc:grpChg chg="mod">
          <ac:chgData name="Trisha Curtis" userId="0bf744e7-1b5e-43cf-863b-6b4c043b5982" providerId="ADAL" clId="{4A1756CD-E4F9-5832-8342-4FDA02B8B288}" dt="2026-03-12T05:38:17.404" v="2120" actId="1076"/>
          <ac:grpSpMkLst>
            <pc:docMk/>
            <pc:sldMk cId="3153676029" sldId="300"/>
            <ac:grpSpMk id="19" creationId="{CFC40AD3-5E59-D871-E495-146F896F1AED}"/>
          </ac:grpSpMkLst>
        </pc:grpChg>
        <pc:grpChg chg="mod">
          <ac:chgData name="Trisha Curtis" userId="0bf744e7-1b5e-43cf-863b-6b4c043b5982" providerId="ADAL" clId="{4A1756CD-E4F9-5832-8342-4FDA02B8B288}" dt="2026-02-28T04:16:20.316" v="1141" actId="555"/>
          <ac:grpSpMkLst>
            <pc:docMk/>
            <pc:sldMk cId="3153676029" sldId="300"/>
            <ac:grpSpMk id="22" creationId="{A21F09B6-6B75-B5AD-C8A6-553DCB8639C4}"/>
          </ac:grpSpMkLst>
        </pc:grpChg>
        <pc:grpChg chg="mod">
          <ac:chgData name="Trisha Curtis" userId="0bf744e7-1b5e-43cf-863b-6b4c043b5982" providerId="ADAL" clId="{4A1756CD-E4F9-5832-8342-4FDA02B8B288}" dt="2026-03-12T05:38:23.626" v="2121" actId="1076"/>
          <ac:grpSpMkLst>
            <pc:docMk/>
            <pc:sldMk cId="3153676029" sldId="300"/>
            <ac:grpSpMk id="25" creationId="{4EBF7F88-08CD-6D99-0330-0283BC8FC03B}"/>
          </ac:grpSpMkLst>
        </pc:grpChg>
        <pc:picChg chg="add mod ord modCrop">
          <ac:chgData name="Trisha Curtis" userId="0bf744e7-1b5e-43cf-863b-6b4c043b5982" providerId="ADAL" clId="{4A1756CD-E4F9-5832-8342-4FDA02B8B288}" dt="2026-03-12T05:37:49.482" v="2115" actId="1076"/>
          <ac:picMkLst>
            <pc:docMk/>
            <pc:sldMk cId="3153676029" sldId="300"/>
            <ac:picMk id="33" creationId="{B1FA652B-9FE8-EBA5-D8CC-A4F7EDCDBD14}"/>
          </ac:picMkLst>
        </pc:picChg>
        <pc:picChg chg="add mod modCrop">
          <ac:chgData name="Trisha Curtis" userId="0bf744e7-1b5e-43cf-863b-6b4c043b5982" providerId="ADAL" clId="{4A1756CD-E4F9-5832-8342-4FDA02B8B288}" dt="2026-03-12T05:38:05.064" v="2117" actId="1076"/>
          <ac:picMkLst>
            <pc:docMk/>
            <pc:sldMk cId="3153676029" sldId="300"/>
            <ac:picMk id="35" creationId="{2C58CBE5-BC4E-220E-A899-3E0B8653B5AA}"/>
          </ac:picMkLst>
        </pc:picChg>
        <pc:picChg chg="add mod modCrop">
          <ac:chgData name="Trisha Curtis" userId="0bf744e7-1b5e-43cf-863b-6b4c043b5982" providerId="ADAL" clId="{4A1756CD-E4F9-5832-8342-4FDA02B8B288}" dt="2026-03-12T05:36:45.460" v="2112" actId="207"/>
          <ac:picMkLst>
            <pc:docMk/>
            <pc:sldMk cId="3153676029" sldId="300"/>
            <ac:picMk id="37" creationId="{90632869-EE8E-DECC-4B08-0DA0EFF80BCE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40:48.530" v="2125" actId="207"/>
        <pc:sldMkLst>
          <pc:docMk/>
          <pc:sldMk cId="3308463860" sldId="301"/>
        </pc:sldMkLst>
        <pc:spChg chg="mod">
          <ac:chgData name="Trisha Curtis" userId="0bf744e7-1b5e-43cf-863b-6b4c043b5982" providerId="ADAL" clId="{4A1756CD-E4F9-5832-8342-4FDA02B8B288}" dt="2026-02-28T04:17:56.504" v="1172" actId="20577"/>
          <ac:spMkLst>
            <pc:docMk/>
            <pc:sldMk cId="3308463860" sldId="301"/>
            <ac:spMk id="3" creationId="{9E82A9F5-626F-F3BF-B937-B2518A4A64B7}"/>
          </ac:spMkLst>
        </pc:spChg>
        <pc:spChg chg="add mod ord">
          <ac:chgData name="Trisha Curtis" userId="0bf744e7-1b5e-43cf-863b-6b4c043b5982" providerId="ADAL" clId="{4A1756CD-E4F9-5832-8342-4FDA02B8B288}" dt="2026-02-27T08:20:41.942" v="136" actId="700"/>
          <ac:spMkLst>
            <pc:docMk/>
            <pc:sldMk cId="3308463860" sldId="301"/>
            <ac:spMk id="5" creationId="{DC00D070-17D5-E906-359D-75A19AB57CEE}"/>
          </ac:spMkLst>
        </pc:spChg>
        <pc:spChg chg="mod ord">
          <ac:chgData name="Trisha Curtis" userId="0bf744e7-1b5e-43cf-863b-6b4c043b5982" providerId="ADAL" clId="{4A1756CD-E4F9-5832-8342-4FDA02B8B288}" dt="2026-02-27T08:20:41.942" v="136" actId="700"/>
          <ac:spMkLst>
            <pc:docMk/>
            <pc:sldMk cId="3308463860" sldId="301"/>
            <ac:spMk id="179" creationId="{AB17BD30-5F39-8C50-1504-C00B01F92EFA}"/>
          </ac:spMkLst>
        </pc:spChg>
        <pc:spChg chg="mod ord">
          <ac:chgData name="Trisha Curtis" userId="0bf744e7-1b5e-43cf-863b-6b4c043b5982" providerId="ADAL" clId="{4A1756CD-E4F9-5832-8342-4FDA02B8B288}" dt="2026-02-28T04:24:01.467" v="1216" actId="14100"/>
          <ac:spMkLst>
            <pc:docMk/>
            <pc:sldMk cId="3308463860" sldId="301"/>
            <ac:spMk id="180" creationId="{3171217F-E6EC-8CF1-95CF-33A36397DCB0}"/>
          </ac:spMkLst>
        </pc:spChg>
        <pc:spChg chg="mod">
          <ac:chgData name="Trisha Curtis" userId="0bf744e7-1b5e-43cf-863b-6b4c043b5982" providerId="ADAL" clId="{4A1756CD-E4F9-5832-8342-4FDA02B8B288}" dt="2026-02-27T08:13:28.300" v="100" actId="207"/>
          <ac:spMkLst>
            <pc:docMk/>
            <pc:sldMk cId="3308463860" sldId="301"/>
            <ac:spMk id="183" creationId="{F24B4880-4113-7F76-D378-91446D065FE6}"/>
          </ac:spMkLst>
        </pc:spChg>
        <pc:picChg chg="add mod ord modCrop">
          <ac:chgData name="Trisha Curtis" userId="0bf744e7-1b5e-43cf-863b-6b4c043b5982" providerId="ADAL" clId="{4A1756CD-E4F9-5832-8342-4FDA02B8B288}" dt="2026-03-12T05:40:48.530" v="2125" actId="207"/>
          <ac:picMkLst>
            <pc:docMk/>
            <pc:sldMk cId="3308463860" sldId="301"/>
            <ac:picMk id="9" creationId="{CF5B4197-6472-45E9-A3E3-AA32748CE434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40:57.743" v="2126" actId="207"/>
        <pc:sldMkLst>
          <pc:docMk/>
          <pc:sldMk cId="2710044924" sldId="302"/>
        </pc:sldMkLst>
        <pc:spChg chg="mod">
          <ac:chgData name="Trisha Curtis" userId="0bf744e7-1b5e-43cf-863b-6b4c043b5982" providerId="ADAL" clId="{4A1756CD-E4F9-5832-8342-4FDA02B8B288}" dt="2026-02-28T04:24:28.010" v="1228" actId="11"/>
          <ac:spMkLst>
            <pc:docMk/>
            <pc:sldMk cId="2710044924" sldId="302"/>
            <ac:spMk id="4" creationId="{C1238D53-C471-1F27-262E-1CC4A0F63956}"/>
          </ac:spMkLst>
        </pc:spChg>
        <pc:spChg chg="mod">
          <ac:chgData name="Trisha Curtis" userId="0bf744e7-1b5e-43cf-863b-6b4c043b5982" providerId="ADAL" clId="{4A1756CD-E4F9-5832-8342-4FDA02B8B288}" dt="2026-02-28T04:18:23.893" v="1178" actId="207"/>
          <ac:spMkLst>
            <pc:docMk/>
            <pc:sldMk cId="2710044924" sldId="302"/>
            <ac:spMk id="7" creationId="{5A2AE13D-C80D-A00C-B01E-65C4FDC831FF}"/>
          </ac:spMkLst>
        </pc:spChg>
        <pc:spChg chg="mod">
          <ac:chgData name="Trisha Curtis" userId="0bf744e7-1b5e-43cf-863b-6b4c043b5982" providerId="ADAL" clId="{4A1756CD-E4F9-5832-8342-4FDA02B8B288}" dt="2026-02-27T08:10:38.951" v="59" actId="207"/>
          <ac:spMkLst>
            <pc:docMk/>
            <pc:sldMk cId="2710044924" sldId="302"/>
            <ac:spMk id="9" creationId="{C75A2344-2D10-43D8-E3B4-F9A82E35889E}"/>
          </ac:spMkLst>
        </pc:spChg>
        <pc:spChg chg="mod">
          <ac:chgData name="Trisha Curtis" userId="0bf744e7-1b5e-43cf-863b-6b4c043b5982" providerId="ADAL" clId="{4A1756CD-E4F9-5832-8342-4FDA02B8B288}" dt="2026-02-27T08:20:54.831" v="138" actId="207"/>
          <ac:spMkLst>
            <pc:docMk/>
            <pc:sldMk cId="2710044924" sldId="302"/>
            <ac:spMk id="11" creationId="{69A1EEAB-DD54-8B08-00E7-A8A8410B8CE4}"/>
          </ac:spMkLst>
        </pc:spChg>
        <pc:picChg chg="add mod">
          <ac:chgData name="Trisha Curtis" userId="0bf744e7-1b5e-43cf-863b-6b4c043b5982" providerId="ADAL" clId="{4A1756CD-E4F9-5832-8342-4FDA02B8B288}" dt="2026-03-12T05:40:57.743" v="2126" actId="207"/>
          <ac:picMkLst>
            <pc:docMk/>
            <pc:sldMk cId="2710044924" sldId="302"/>
            <ac:picMk id="5" creationId="{BA94CE09-CB62-EB5D-151F-F3C5566D77B2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41:06.396" v="2127" actId="207"/>
        <pc:sldMkLst>
          <pc:docMk/>
          <pc:sldMk cId="2358303859" sldId="303"/>
        </pc:sldMkLst>
        <pc:spChg chg="mod">
          <ac:chgData name="Trisha Curtis" userId="0bf744e7-1b5e-43cf-863b-6b4c043b5982" providerId="ADAL" clId="{4A1756CD-E4F9-5832-8342-4FDA02B8B288}" dt="2026-02-28T04:18:06.426" v="1174"/>
          <ac:spMkLst>
            <pc:docMk/>
            <pc:sldMk cId="2358303859" sldId="303"/>
            <ac:spMk id="3" creationId="{94464AB2-E191-F4BD-B479-3795AD4993BE}"/>
          </ac:spMkLst>
        </pc:spChg>
        <pc:spChg chg="add mod ord">
          <ac:chgData name="Trisha Curtis" userId="0bf744e7-1b5e-43cf-863b-6b4c043b5982" providerId="ADAL" clId="{4A1756CD-E4F9-5832-8342-4FDA02B8B288}" dt="2026-02-27T08:21:28.125" v="143" actId="700"/>
          <ac:spMkLst>
            <pc:docMk/>
            <pc:sldMk cId="2358303859" sldId="303"/>
            <ac:spMk id="5" creationId="{206E02F8-3B3A-3B25-753A-E11552E7C2F5}"/>
          </ac:spMkLst>
        </pc:spChg>
        <pc:spChg chg="mod ord">
          <ac:chgData name="Trisha Curtis" userId="0bf744e7-1b5e-43cf-863b-6b4c043b5982" providerId="ADAL" clId="{4A1756CD-E4F9-5832-8342-4FDA02B8B288}" dt="2026-02-27T08:21:28.125" v="143" actId="700"/>
          <ac:spMkLst>
            <pc:docMk/>
            <pc:sldMk cId="2358303859" sldId="303"/>
            <ac:spMk id="179" creationId="{E14BE574-D23E-5038-AD17-7F6951272365}"/>
          </ac:spMkLst>
        </pc:spChg>
        <pc:spChg chg="mod ord">
          <ac:chgData name="Trisha Curtis" userId="0bf744e7-1b5e-43cf-863b-6b4c043b5982" providerId="ADAL" clId="{4A1756CD-E4F9-5832-8342-4FDA02B8B288}" dt="2026-02-28T04:25:51.730" v="1262"/>
          <ac:spMkLst>
            <pc:docMk/>
            <pc:sldMk cId="2358303859" sldId="303"/>
            <ac:spMk id="180" creationId="{47DF6869-6731-D3FC-B58F-77F8236B3ED3}"/>
          </ac:spMkLst>
        </pc:spChg>
        <pc:spChg chg="mod">
          <ac:chgData name="Trisha Curtis" userId="0bf744e7-1b5e-43cf-863b-6b4c043b5982" providerId="ADAL" clId="{4A1756CD-E4F9-5832-8342-4FDA02B8B288}" dt="2026-02-27T08:13:32.394" v="101" actId="207"/>
          <ac:spMkLst>
            <pc:docMk/>
            <pc:sldMk cId="2358303859" sldId="303"/>
            <ac:spMk id="183" creationId="{10F585FA-BEC5-02AE-6846-9B3AEE1CD43D}"/>
          </ac:spMkLst>
        </pc:spChg>
        <pc:picChg chg="add mod ord modCrop">
          <ac:chgData name="Trisha Curtis" userId="0bf744e7-1b5e-43cf-863b-6b4c043b5982" providerId="ADAL" clId="{4A1756CD-E4F9-5832-8342-4FDA02B8B288}" dt="2026-03-12T05:41:06.396" v="2127" actId="207"/>
          <ac:picMkLst>
            <pc:docMk/>
            <pc:sldMk cId="2358303859" sldId="303"/>
            <ac:picMk id="7" creationId="{880DB560-5CFE-D658-2DEF-54922708B4CA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41:10.186" v="2128" actId="207"/>
        <pc:sldMkLst>
          <pc:docMk/>
          <pc:sldMk cId="1953451018" sldId="304"/>
        </pc:sldMkLst>
        <pc:spChg chg="mod">
          <ac:chgData name="Trisha Curtis" userId="0bf744e7-1b5e-43cf-863b-6b4c043b5982" providerId="ADAL" clId="{4A1756CD-E4F9-5832-8342-4FDA02B8B288}" dt="2026-02-28T04:30:12.605" v="1283" actId="11"/>
          <ac:spMkLst>
            <pc:docMk/>
            <pc:sldMk cId="1953451018" sldId="304"/>
            <ac:spMk id="4" creationId="{9BCFF837-D7E9-27D1-DBDF-30A1E942B6EF}"/>
          </ac:spMkLst>
        </pc:spChg>
        <pc:spChg chg="mod">
          <ac:chgData name="Trisha Curtis" userId="0bf744e7-1b5e-43cf-863b-6b4c043b5982" providerId="ADAL" clId="{4A1756CD-E4F9-5832-8342-4FDA02B8B288}" dt="2026-02-28T04:18:27.359" v="1179" actId="207"/>
          <ac:spMkLst>
            <pc:docMk/>
            <pc:sldMk cId="1953451018" sldId="304"/>
            <ac:spMk id="7" creationId="{E205522B-8976-ABBC-5A0C-9597869B6C35}"/>
          </ac:spMkLst>
        </pc:spChg>
        <pc:spChg chg="mod">
          <ac:chgData name="Trisha Curtis" userId="0bf744e7-1b5e-43cf-863b-6b4c043b5982" providerId="ADAL" clId="{4A1756CD-E4F9-5832-8342-4FDA02B8B288}" dt="2026-02-27T08:10:48.560" v="62" actId="207"/>
          <ac:spMkLst>
            <pc:docMk/>
            <pc:sldMk cId="1953451018" sldId="304"/>
            <ac:spMk id="9" creationId="{EB307383-23FD-AAE2-0602-79CFFF2D0543}"/>
          </ac:spMkLst>
        </pc:spChg>
        <pc:spChg chg="mod">
          <ac:chgData name="Trisha Curtis" userId="0bf744e7-1b5e-43cf-863b-6b4c043b5982" providerId="ADAL" clId="{4A1756CD-E4F9-5832-8342-4FDA02B8B288}" dt="2026-02-27T08:21:10.174" v="140" actId="207"/>
          <ac:spMkLst>
            <pc:docMk/>
            <pc:sldMk cId="1953451018" sldId="304"/>
            <ac:spMk id="11" creationId="{2B7796DF-156B-BA96-AB6D-8350F8D35526}"/>
          </ac:spMkLst>
        </pc:spChg>
        <pc:picChg chg="add mod">
          <ac:chgData name="Trisha Curtis" userId="0bf744e7-1b5e-43cf-863b-6b4c043b5982" providerId="ADAL" clId="{4A1756CD-E4F9-5832-8342-4FDA02B8B288}" dt="2026-03-12T05:41:10.186" v="2128" actId="207"/>
          <ac:picMkLst>
            <pc:docMk/>
            <pc:sldMk cId="1953451018" sldId="304"/>
            <ac:picMk id="5" creationId="{E514CC47-86A7-6626-1FE3-AE1074509E32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41:18.320" v="2129" actId="207"/>
        <pc:sldMkLst>
          <pc:docMk/>
          <pc:sldMk cId="2827695194" sldId="305"/>
        </pc:sldMkLst>
        <pc:spChg chg="mod">
          <ac:chgData name="Trisha Curtis" userId="0bf744e7-1b5e-43cf-863b-6b4c043b5982" providerId="ADAL" clId="{4A1756CD-E4F9-5832-8342-4FDA02B8B288}" dt="2026-02-28T04:18:13.554" v="1176"/>
          <ac:spMkLst>
            <pc:docMk/>
            <pc:sldMk cId="2827695194" sldId="305"/>
            <ac:spMk id="3" creationId="{037A8C4E-CF21-25EE-51B6-1B26583F4692}"/>
          </ac:spMkLst>
        </pc:spChg>
        <pc:spChg chg="add mod ord">
          <ac:chgData name="Trisha Curtis" userId="0bf744e7-1b5e-43cf-863b-6b4c043b5982" providerId="ADAL" clId="{4A1756CD-E4F9-5832-8342-4FDA02B8B288}" dt="2026-02-27T08:21:18.640" v="141" actId="700"/>
          <ac:spMkLst>
            <pc:docMk/>
            <pc:sldMk cId="2827695194" sldId="305"/>
            <ac:spMk id="5" creationId="{AA72FC45-EC2D-EAFA-5136-701FA619FA9E}"/>
          </ac:spMkLst>
        </pc:spChg>
        <pc:spChg chg="mod ord">
          <ac:chgData name="Trisha Curtis" userId="0bf744e7-1b5e-43cf-863b-6b4c043b5982" providerId="ADAL" clId="{4A1756CD-E4F9-5832-8342-4FDA02B8B288}" dt="2026-02-27T08:21:18.640" v="141" actId="700"/>
          <ac:spMkLst>
            <pc:docMk/>
            <pc:sldMk cId="2827695194" sldId="305"/>
            <ac:spMk id="179" creationId="{47E22926-9D57-9E82-87BE-C0E69C42D91C}"/>
          </ac:spMkLst>
        </pc:spChg>
        <pc:spChg chg="mod ord">
          <ac:chgData name="Trisha Curtis" userId="0bf744e7-1b5e-43cf-863b-6b4c043b5982" providerId="ADAL" clId="{4A1756CD-E4F9-5832-8342-4FDA02B8B288}" dt="2026-02-28T04:30:39.992" v="1288" actId="14100"/>
          <ac:spMkLst>
            <pc:docMk/>
            <pc:sldMk cId="2827695194" sldId="305"/>
            <ac:spMk id="180" creationId="{C52C12FA-418F-E2D6-965F-591759CCCED6}"/>
          </ac:spMkLst>
        </pc:spChg>
        <pc:spChg chg="mod">
          <ac:chgData name="Trisha Curtis" userId="0bf744e7-1b5e-43cf-863b-6b4c043b5982" providerId="ADAL" clId="{4A1756CD-E4F9-5832-8342-4FDA02B8B288}" dt="2026-02-27T08:13:40.583" v="104" actId="207"/>
          <ac:spMkLst>
            <pc:docMk/>
            <pc:sldMk cId="2827695194" sldId="305"/>
            <ac:spMk id="183" creationId="{48C1CA79-097B-43F4-B9B6-81399CF073DA}"/>
          </ac:spMkLst>
        </pc:spChg>
        <pc:spChg chg="mod">
          <ac:chgData name="Trisha Curtis" userId="0bf744e7-1b5e-43cf-863b-6b4c043b5982" providerId="ADAL" clId="{4A1756CD-E4F9-5832-8342-4FDA02B8B288}" dt="2026-02-27T08:13:38.185" v="103" actId="207"/>
          <ac:spMkLst>
            <pc:docMk/>
            <pc:sldMk cId="2827695194" sldId="305"/>
            <ac:spMk id="184" creationId="{E382F125-334E-38A7-2F8F-9E5D74F65D8F}"/>
          </ac:spMkLst>
        </pc:spChg>
        <pc:picChg chg="add mod">
          <ac:chgData name="Trisha Curtis" userId="0bf744e7-1b5e-43cf-863b-6b4c043b5982" providerId="ADAL" clId="{4A1756CD-E4F9-5832-8342-4FDA02B8B288}" dt="2026-03-12T05:41:18.320" v="2129" actId="207"/>
          <ac:picMkLst>
            <pc:docMk/>
            <pc:sldMk cId="2827695194" sldId="305"/>
            <ac:picMk id="2" creationId="{1F237CAB-EFB9-53BA-852D-00F14996FE49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41:21.892" v="2130" actId="207"/>
        <pc:sldMkLst>
          <pc:docMk/>
          <pc:sldMk cId="2315196018" sldId="306"/>
        </pc:sldMkLst>
        <pc:spChg chg="mod ord">
          <ac:chgData name="Trisha Curtis" userId="0bf744e7-1b5e-43cf-863b-6b4c043b5982" providerId="ADAL" clId="{4A1756CD-E4F9-5832-8342-4FDA02B8B288}" dt="2026-02-28T04:31:06.451" v="1297" actId="700"/>
          <ac:spMkLst>
            <pc:docMk/>
            <pc:sldMk cId="2315196018" sldId="306"/>
            <ac:spMk id="2" creationId="{10C1239D-7F77-11D6-B4FA-25E6D0C2CC20}"/>
          </ac:spMkLst>
        </pc:spChg>
        <pc:spChg chg="mod ord">
          <ac:chgData name="Trisha Curtis" userId="0bf744e7-1b5e-43cf-863b-6b4c043b5982" providerId="ADAL" clId="{4A1756CD-E4F9-5832-8342-4FDA02B8B288}" dt="2026-02-28T04:31:06.451" v="1297" actId="700"/>
          <ac:spMkLst>
            <pc:docMk/>
            <pc:sldMk cId="2315196018" sldId="306"/>
            <ac:spMk id="4" creationId="{FB31D243-DB4F-615E-98E7-D6E544047DEE}"/>
          </ac:spMkLst>
        </pc:spChg>
        <pc:spChg chg="mod ord">
          <ac:chgData name="Trisha Curtis" userId="0bf744e7-1b5e-43cf-863b-6b4c043b5982" providerId="ADAL" clId="{4A1756CD-E4F9-5832-8342-4FDA02B8B288}" dt="2026-02-28T04:31:06.451" v="1297" actId="700"/>
          <ac:spMkLst>
            <pc:docMk/>
            <pc:sldMk cId="2315196018" sldId="306"/>
            <ac:spMk id="6" creationId="{15F87302-3681-BABE-A4CF-FE3DDB995D0E}"/>
          </ac:spMkLst>
        </pc:spChg>
        <pc:spChg chg="mod">
          <ac:chgData name="Trisha Curtis" userId="0bf744e7-1b5e-43cf-863b-6b4c043b5982" providerId="ADAL" clId="{4A1756CD-E4F9-5832-8342-4FDA02B8B288}" dt="2026-02-28T04:37:15.210" v="1397" actId="20577"/>
          <ac:spMkLst>
            <pc:docMk/>
            <pc:sldMk cId="2315196018" sldId="306"/>
            <ac:spMk id="7" creationId="{6254B070-6F42-563D-E1E5-6118FD83DB7B}"/>
          </ac:spMkLst>
        </pc:spChg>
        <pc:spChg chg="mod">
          <ac:chgData name="Trisha Curtis" userId="0bf744e7-1b5e-43cf-863b-6b4c043b5982" providerId="ADAL" clId="{4A1756CD-E4F9-5832-8342-4FDA02B8B288}" dt="2026-02-27T08:11:01.048" v="65" actId="207"/>
          <ac:spMkLst>
            <pc:docMk/>
            <pc:sldMk cId="2315196018" sldId="306"/>
            <ac:spMk id="9" creationId="{FCBC1848-4007-F888-5346-60E965A4719A}"/>
          </ac:spMkLst>
        </pc:spChg>
        <pc:spChg chg="mod">
          <ac:chgData name="Trisha Curtis" userId="0bf744e7-1b5e-43cf-863b-6b4c043b5982" providerId="ADAL" clId="{4A1756CD-E4F9-5832-8342-4FDA02B8B288}" dt="2026-02-27T08:21:47.525" v="146" actId="207"/>
          <ac:spMkLst>
            <pc:docMk/>
            <pc:sldMk cId="2315196018" sldId="306"/>
            <ac:spMk id="11" creationId="{D8AF74D6-EFD0-813D-8705-3B2D5CFADA0F}"/>
          </ac:spMkLst>
        </pc:spChg>
        <pc:picChg chg="add mod ord modCrop">
          <ac:chgData name="Trisha Curtis" userId="0bf744e7-1b5e-43cf-863b-6b4c043b5982" providerId="ADAL" clId="{4A1756CD-E4F9-5832-8342-4FDA02B8B288}" dt="2026-03-12T05:41:21.892" v="2130" actId="207"/>
          <ac:picMkLst>
            <pc:docMk/>
            <pc:sldMk cId="2315196018" sldId="306"/>
            <ac:picMk id="12" creationId="{9E061B26-81A6-53DB-2CAF-2BF2304AA652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42:15.220" v="2139" actId="20577"/>
        <pc:sldMkLst>
          <pc:docMk/>
          <pc:sldMk cId="4249226529" sldId="307"/>
        </pc:sldMkLst>
        <pc:spChg chg="add mod ord">
          <ac:chgData name="Trisha Curtis" userId="0bf744e7-1b5e-43cf-863b-6b4c043b5982" providerId="ADAL" clId="{4A1756CD-E4F9-5832-8342-4FDA02B8B288}" dt="2026-02-27T08:21:54.748" v="147" actId="700"/>
          <ac:spMkLst>
            <pc:docMk/>
            <pc:sldMk cId="4249226529" sldId="307"/>
            <ac:spMk id="5" creationId="{6FC664CE-1C45-0532-15F9-81F95F725DD0}"/>
          </ac:spMkLst>
        </pc:spChg>
        <pc:spChg chg="add mod">
          <ac:chgData name="Trisha Curtis" userId="0bf744e7-1b5e-43cf-863b-6b4c043b5982" providerId="ADAL" clId="{4A1756CD-E4F9-5832-8342-4FDA02B8B288}" dt="2026-03-12T05:42:15.220" v="2139" actId="20577"/>
          <ac:spMkLst>
            <pc:docMk/>
            <pc:sldMk cId="4249226529" sldId="307"/>
            <ac:spMk id="9" creationId="{B2E5AA02-49B5-09D5-2D99-AF47A3EB03D5}"/>
          </ac:spMkLst>
        </pc:spChg>
        <pc:spChg chg="mod">
          <ac:chgData name="Trisha Curtis" userId="0bf744e7-1b5e-43cf-863b-6b4c043b5982" providerId="ADAL" clId="{4A1756CD-E4F9-5832-8342-4FDA02B8B288}" dt="2026-02-28T04:32:20.121" v="1308"/>
          <ac:spMkLst>
            <pc:docMk/>
            <pc:sldMk cId="4249226529" sldId="307"/>
            <ac:spMk id="13" creationId="{CD878887-1027-3658-F948-0EEC884DB251}"/>
          </ac:spMkLst>
        </pc:spChg>
        <pc:spChg chg="mod">
          <ac:chgData name="Trisha Curtis" userId="0bf744e7-1b5e-43cf-863b-6b4c043b5982" providerId="ADAL" clId="{4A1756CD-E4F9-5832-8342-4FDA02B8B288}" dt="2026-02-28T04:32:20.121" v="1308"/>
          <ac:spMkLst>
            <pc:docMk/>
            <pc:sldMk cId="4249226529" sldId="307"/>
            <ac:spMk id="14" creationId="{C7F107C4-AB57-E18E-AA10-D50CC845E150}"/>
          </ac:spMkLst>
        </pc:spChg>
        <pc:spChg chg="mod">
          <ac:chgData name="Trisha Curtis" userId="0bf744e7-1b5e-43cf-863b-6b4c043b5982" providerId="ADAL" clId="{4A1756CD-E4F9-5832-8342-4FDA02B8B288}" dt="2026-02-28T04:32:20.121" v="1308"/>
          <ac:spMkLst>
            <pc:docMk/>
            <pc:sldMk cId="4249226529" sldId="307"/>
            <ac:spMk id="16" creationId="{34118A3A-4A93-F613-5C5D-3E988B13D2C1}"/>
          </ac:spMkLst>
        </pc:spChg>
        <pc:spChg chg="mod">
          <ac:chgData name="Trisha Curtis" userId="0bf744e7-1b5e-43cf-863b-6b4c043b5982" providerId="ADAL" clId="{4A1756CD-E4F9-5832-8342-4FDA02B8B288}" dt="2026-02-28T04:32:20.121" v="1308"/>
          <ac:spMkLst>
            <pc:docMk/>
            <pc:sldMk cId="4249226529" sldId="307"/>
            <ac:spMk id="17" creationId="{97EA98E6-9EEA-3E77-12B7-2CDD9487706F}"/>
          </ac:spMkLst>
        </pc:spChg>
        <pc:spChg chg="add mod">
          <ac:chgData name="Trisha Curtis" userId="0bf744e7-1b5e-43cf-863b-6b4c043b5982" providerId="ADAL" clId="{4A1756CD-E4F9-5832-8342-4FDA02B8B288}" dt="2026-02-28T04:35:30.025" v="1351" actId="14100"/>
          <ac:spMkLst>
            <pc:docMk/>
            <pc:sldMk cId="4249226529" sldId="307"/>
            <ac:spMk id="18" creationId="{1772054D-F4B3-1606-7D56-EB2EA2F0C542}"/>
          </ac:spMkLst>
        </pc:spChg>
        <pc:spChg chg="mod">
          <ac:chgData name="Trisha Curtis" userId="0bf744e7-1b5e-43cf-863b-6b4c043b5982" providerId="ADAL" clId="{4A1756CD-E4F9-5832-8342-4FDA02B8B288}" dt="2026-02-28T04:32:20.121" v="1308"/>
          <ac:spMkLst>
            <pc:docMk/>
            <pc:sldMk cId="4249226529" sldId="307"/>
            <ac:spMk id="20" creationId="{39AE5C04-95FD-5DCE-AFD7-266D94E29C5D}"/>
          </ac:spMkLst>
        </pc:spChg>
        <pc:spChg chg="mod">
          <ac:chgData name="Trisha Curtis" userId="0bf744e7-1b5e-43cf-863b-6b4c043b5982" providerId="ADAL" clId="{4A1756CD-E4F9-5832-8342-4FDA02B8B288}" dt="2026-02-28T04:32:20.121" v="1308"/>
          <ac:spMkLst>
            <pc:docMk/>
            <pc:sldMk cId="4249226529" sldId="307"/>
            <ac:spMk id="21" creationId="{B687C224-7D36-EDDE-0D0A-F189284CB443}"/>
          </ac:spMkLst>
        </pc:spChg>
        <pc:spChg chg="add mod">
          <ac:chgData name="Trisha Curtis" userId="0bf744e7-1b5e-43cf-863b-6b4c043b5982" providerId="ADAL" clId="{4A1756CD-E4F9-5832-8342-4FDA02B8B288}" dt="2026-02-28T04:37:37.806" v="1426" actId="20577"/>
          <ac:spMkLst>
            <pc:docMk/>
            <pc:sldMk cId="4249226529" sldId="307"/>
            <ac:spMk id="22" creationId="{47933E9A-FE3F-57CD-7B6B-0720D59499C9}"/>
          </ac:spMkLst>
        </pc:spChg>
        <pc:spChg chg="add mod">
          <ac:chgData name="Trisha Curtis" userId="0bf744e7-1b5e-43cf-863b-6b4c043b5982" providerId="ADAL" clId="{4A1756CD-E4F9-5832-8342-4FDA02B8B288}" dt="2026-02-28T04:37:29.834" v="1402" actId="20577"/>
          <ac:spMkLst>
            <pc:docMk/>
            <pc:sldMk cId="4249226529" sldId="307"/>
            <ac:spMk id="23" creationId="{F1B9B31C-5F61-91EC-518A-A643F97A63C0}"/>
          </ac:spMkLst>
        </pc:spChg>
        <pc:spChg chg="mod ord">
          <ac:chgData name="Trisha Curtis" userId="0bf744e7-1b5e-43cf-863b-6b4c043b5982" providerId="ADAL" clId="{4A1756CD-E4F9-5832-8342-4FDA02B8B288}" dt="2026-02-27T08:21:54.748" v="147" actId="700"/>
          <ac:spMkLst>
            <pc:docMk/>
            <pc:sldMk cId="4249226529" sldId="307"/>
            <ac:spMk id="179" creationId="{7CA47766-631F-C737-4232-26728F3C6008}"/>
          </ac:spMkLst>
        </pc:spChg>
        <pc:spChg chg="mod">
          <ac:chgData name="Trisha Curtis" userId="0bf744e7-1b5e-43cf-863b-6b4c043b5982" providerId="ADAL" clId="{4A1756CD-E4F9-5832-8342-4FDA02B8B288}" dt="2026-02-27T08:13:52.231" v="105" actId="207"/>
          <ac:spMkLst>
            <pc:docMk/>
            <pc:sldMk cId="4249226529" sldId="307"/>
            <ac:spMk id="183" creationId="{7FA4E18B-FA59-A424-3796-0635A6D4D050}"/>
          </ac:spMkLst>
        </pc:spChg>
        <pc:picChg chg="add mod modCrop">
          <ac:chgData name="Trisha Curtis" userId="0bf744e7-1b5e-43cf-863b-6b4c043b5982" providerId="ADAL" clId="{4A1756CD-E4F9-5832-8342-4FDA02B8B288}" dt="2026-03-12T05:41:27.423" v="2131" actId="207"/>
          <ac:picMkLst>
            <pc:docMk/>
            <pc:sldMk cId="4249226529" sldId="307"/>
            <ac:picMk id="25" creationId="{5DDF68D8-B855-F527-7688-A3CF3EAD8D6A}"/>
          </ac:picMkLst>
        </pc:picChg>
        <pc:picChg chg="add mod modCrop">
          <ac:chgData name="Trisha Curtis" userId="0bf744e7-1b5e-43cf-863b-6b4c043b5982" providerId="ADAL" clId="{4A1756CD-E4F9-5832-8342-4FDA02B8B288}" dt="2026-03-12T05:41:27.423" v="2131" actId="207"/>
          <ac:picMkLst>
            <pc:docMk/>
            <pc:sldMk cId="4249226529" sldId="307"/>
            <ac:picMk id="29" creationId="{4509D9A7-AF0A-6A6D-25C0-98A063FCC5DA}"/>
          </ac:picMkLst>
        </pc:picChg>
        <pc:picChg chg="add mod modCrop">
          <ac:chgData name="Trisha Curtis" userId="0bf744e7-1b5e-43cf-863b-6b4c043b5982" providerId="ADAL" clId="{4A1756CD-E4F9-5832-8342-4FDA02B8B288}" dt="2026-03-12T05:41:27.423" v="2131" actId="207"/>
          <ac:picMkLst>
            <pc:docMk/>
            <pc:sldMk cId="4249226529" sldId="307"/>
            <ac:picMk id="30" creationId="{9D55A3DA-24CA-2D0F-27E2-1D493D2BBA4C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44:25.224" v="2190" actId="207"/>
        <pc:sldMkLst>
          <pc:docMk/>
          <pc:sldMk cId="2093246033" sldId="308"/>
        </pc:sldMkLst>
        <pc:spChg chg="add mod">
          <ac:chgData name="Trisha Curtis" userId="0bf744e7-1b5e-43cf-863b-6b4c043b5982" providerId="ADAL" clId="{4A1756CD-E4F9-5832-8342-4FDA02B8B288}" dt="2026-02-28T04:38:28.011" v="1446" actId="207"/>
          <ac:spMkLst>
            <pc:docMk/>
            <pc:sldMk cId="2093246033" sldId="308"/>
            <ac:spMk id="5" creationId="{0825E4F4-2EB5-C197-CD52-377BC94AC44D}"/>
          </ac:spMkLst>
        </pc:spChg>
        <pc:spChg chg="mod">
          <ac:chgData name="Trisha Curtis" userId="0bf744e7-1b5e-43cf-863b-6b4c043b5982" providerId="ADAL" clId="{4A1756CD-E4F9-5832-8342-4FDA02B8B288}" dt="2026-02-27T08:11:09.634" v="68" actId="207"/>
          <ac:spMkLst>
            <pc:docMk/>
            <pc:sldMk cId="2093246033" sldId="308"/>
            <ac:spMk id="9" creationId="{84275A9B-325F-51E0-E624-1343CDCB495E}"/>
          </ac:spMkLst>
        </pc:spChg>
        <pc:spChg chg="add mod">
          <ac:chgData name="Trisha Curtis" userId="0bf744e7-1b5e-43cf-863b-6b4c043b5982" providerId="ADAL" clId="{4A1756CD-E4F9-5832-8342-4FDA02B8B288}" dt="2026-02-28T04:38:28.011" v="1446" actId="207"/>
          <ac:spMkLst>
            <pc:docMk/>
            <pc:sldMk cId="2093246033" sldId="308"/>
            <ac:spMk id="12" creationId="{C722F559-19EF-0369-D241-763AF048D008}"/>
          </ac:spMkLst>
        </pc:spChg>
        <pc:spChg chg="add mod">
          <ac:chgData name="Trisha Curtis" userId="0bf744e7-1b5e-43cf-863b-6b4c043b5982" providerId="ADAL" clId="{4A1756CD-E4F9-5832-8342-4FDA02B8B288}" dt="2026-03-12T05:44:19.077" v="2189" actId="20577"/>
          <ac:spMkLst>
            <pc:docMk/>
            <pc:sldMk cId="2093246033" sldId="308"/>
            <ac:spMk id="16" creationId="{8D1424E3-5D88-C86D-39F4-19039AE6DB00}"/>
          </ac:spMkLst>
        </pc:spChg>
        <pc:spChg chg="add mod">
          <ac:chgData name="Trisha Curtis" userId="0bf744e7-1b5e-43cf-863b-6b4c043b5982" providerId="ADAL" clId="{4A1756CD-E4F9-5832-8342-4FDA02B8B288}" dt="2026-03-12T05:44:10.130" v="2183" actId="20577"/>
          <ac:spMkLst>
            <pc:docMk/>
            <pc:sldMk cId="2093246033" sldId="308"/>
            <ac:spMk id="17" creationId="{31577866-209C-247F-E4EB-CAC2180B0140}"/>
          </ac:spMkLst>
        </pc:spChg>
        <pc:spChg chg="add mod">
          <ac:chgData name="Trisha Curtis" userId="0bf744e7-1b5e-43cf-863b-6b4c043b5982" providerId="ADAL" clId="{4A1756CD-E4F9-5832-8342-4FDA02B8B288}" dt="2026-03-12T05:44:14.971" v="2186" actId="20577"/>
          <ac:spMkLst>
            <pc:docMk/>
            <pc:sldMk cId="2093246033" sldId="308"/>
            <ac:spMk id="20" creationId="{6E00D6BD-1624-15B3-608A-22438CC83E64}"/>
          </ac:spMkLst>
        </pc:spChg>
        <pc:spChg chg="mod">
          <ac:chgData name="Trisha Curtis" userId="0bf744e7-1b5e-43cf-863b-6b4c043b5982" providerId="ADAL" clId="{4A1756CD-E4F9-5832-8342-4FDA02B8B288}" dt="2026-02-28T04:39:04.427" v="1451"/>
          <ac:spMkLst>
            <pc:docMk/>
            <pc:sldMk cId="2093246033" sldId="308"/>
            <ac:spMk id="22" creationId="{9BF71E7E-FBFE-071D-326B-F0DC49B2B582}"/>
          </ac:spMkLst>
        </pc:spChg>
        <pc:spChg chg="mod">
          <ac:chgData name="Trisha Curtis" userId="0bf744e7-1b5e-43cf-863b-6b4c043b5982" providerId="ADAL" clId="{4A1756CD-E4F9-5832-8342-4FDA02B8B288}" dt="2026-02-28T04:49:42.026" v="1495" actId="20577"/>
          <ac:spMkLst>
            <pc:docMk/>
            <pc:sldMk cId="2093246033" sldId="308"/>
            <ac:spMk id="23" creationId="{0B82C693-2C64-BE34-D8A5-76DB8147E3DF}"/>
          </ac:spMkLst>
        </pc:spChg>
        <pc:spChg chg="mod">
          <ac:chgData name="Trisha Curtis" userId="0bf744e7-1b5e-43cf-863b-6b4c043b5982" providerId="ADAL" clId="{4A1756CD-E4F9-5832-8342-4FDA02B8B288}" dt="2026-02-28T04:39:04.427" v="1451"/>
          <ac:spMkLst>
            <pc:docMk/>
            <pc:sldMk cId="2093246033" sldId="308"/>
            <ac:spMk id="25" creationId="{66F32C34-BB4B-B1AB-1783-8B75528A48FC}"/>
          </ac:spMkLst>
        </pc:spChg>
        <pc:spChg chg="mod">
          <ac:chgData name="Trisha Curtis" userId="0bf744e7-1b5e-43cf-863b-6b4c043b5982" providerId="ADAL" clId="{4A1756CD-E4F9-5832-8342-4FDA02B8B288}" dt="2026-02-28T04:49:32.695" v="1494" actId="20577"/>
          <ac:spMkLst>
            <pc:docMk/>
            <pc:sldMk cId="2093246033" sldId="308"/>
            <ac:spMk id="26" creationId="{CFE9366D-A2EA-9F52-2ADE-B3E8FDB8965C}"/>
          </ac:spMkLst>
        </pc:spChg>
        <pc:spChg chg="mod">
          <ac:chgData name="Trisha Curtis" userId="0bf744e7-1b5e-43cf-863b-6b4c043b5982" providerId="ADAL" clId="{4A1756CD-E4F9-5832-8342-4FDA02B8B288}" dt="2026-02-28T04:39:04.427" v="1451"/>
          <ac:spMkLst>
            <pc:docMk/>
            <pc:sldMk cId="2093246033" sldId="308"/>
            <ac:spMk id="28" creationId="{27B308AE-CC8C-2B7D-5094-5D2B1CE36818}"/>
          </ac:spMkLst>
        </pc:spChg>
        <pc:spChg chg="mod">
          <ac:chgData name="Trisha Curtis" userId="0bf744e7-1b5e-43cf-863b-6b4c043b5982" providerId="ADAL" clId="{4A1756CD-E4F9-5832-8342-4FDA02B8B288}" dt="2026-02-28T04:49:44.216" v="1496" actId="20577"/>
          <ac:spMkLst>
            <pc:docMk/>
            <pc:sldMk cId="2093246033" sldId="308"/>
            <ac:spMk id="29" creationId="{EE7CC062-2DC0-BA73-01DD-69CEB732F0BC}"/>
          </ac:spMkLst>
        </pc:spChg>
        <pc:grpChg chg="mod">
          <ac:chgData name="Trisha Curtis" userId="0bf744e7-1b5e-43cf-863b-6b4c043b5982" providerId="ADAL" clId="{4A1756CD-E4F9-5832-8342-4FDA02B8B288}" dt="2026-03-12T05:43:39.877" v="2153" actId="1076"/>
          <ac:grpSpMkLst>
            <pc:docMk/>
            <pc:sldMk cId="2093246033" sldId="308"/>
            <ac:grpSpMk id="21" creationId="{6AC19465-43DE-4B19-7D82-62126E2150CE}"/>
          </ac:grpSpMkLst>
        </pc:grpChg>
        <pc:grpChg chg="mod">
          <ac:chgData name="Trisha Curtis" userId="0bf744e7-1b5e-43cf-863b-6b4c043b5982" providerId="ADAL" clId="{4A1756CD-E4F9-5832-8342-4FDA02B8B288}" dt="2026-03-12T05:43:13.313" v="2146" actId="1076"/>
          <ac:grpSpMkLst>
            <pc:docMk/>
            <pc:sldMk cId="2093246033" sldId="308"/>
            <ac:grpSpMk id="24" creationId="{D019C25C-CCF7-F4EF-B86C-EE079BC644BB}"/>
          </ac:grpSpMkLst>
        </pc:grpChg>
        <pc:grpChg chg="mod">
          <ac:chgData name="Trisha Curtis" userId="0bf744e7-1b5e-43cf-863b-6b4c043b5982" providerId="ADAL" clId="{4A1756CD-E4F9-5832-8342-4FDA02B8B288}" dt="2026-03-12T05:43:35.717" v="2152" actId="1076"/>
          <ac:grpSpMkLst>
            <pc:docMk/>
            <pc:sldMk cId="2093246033" sldId="308"/>
            <ac:grpSpMk id="27" creationId="{2BB252D4-72DA-090F-44BE-EFF2A590F729}"/>
          </ac:grpSpMkLst>
        </pc:grpChg>
        <pc:picChg chg="add mod modCrop">
          <ac:chgData name="Trisha Curtis" userId="0bf744e7-1b5e-43cf-863b-6b4c043b5982" providerId="ADAL" clId="{4A1756CD-E4F9-5832-8342-4FDA02B8B288}" dt="2026-03-12T05:44:25.224" v="2190" actId="207"/>
          <ac:picMkLst>
            <pc:docMk/>
            <pc:sldMk cId="2093246033" sldId="308"/>
            <ac:picMk id="30" creationId="{EFBAB2A0-1565-6AE2-3B5B-FF78089D2CC1}"/>
          </ac:picMkLst>
        </pc:picChg>
        <pc:picChg chg="add mod modCrop">
          <ac:chgData name="Trisha Curtis" userId="0bf744e7-1b5e-43cf-863b-6b4c043b5982" providerId="ADAL" clId="{4A1756CD-E4F9-5832-8342-4FDA02B8B288}" dt="2026-03-12T05:44:25.224" v="2190" actId="207"/>
          <ac:picMkLst>
            <pc:docMk/>
            <pc:sldMk cId="2093246033" sldId="308"/>
            <ac:picMk id="34" creationId="{F0C63965-7D2D-3429-8038-DAE329901315}"/>
          </ac:picMkLst>
        </pc:picChg>
        <pc:picChg chg="add mod modCrop">
          <ac:chgData name="Trisha Curtis" userId="0bf744e7-1b5e-43cf-863b-6b4c043b5982" providerId="ADAL" clId="{4A1756CD-E4F9-5832-8342-4FDA02B8B288}" dt="2026-03-12T05:44:25.224" v="2190" actId="207"/>
          <ac:picMkLst>
            <pc:docMk/>
            <pc:sldMk cId="2093246033" sldId="308"/>
            <ac:picMk id="36" creationId="{1A5C162A-CD30-6E1B-EF69-F72DBBC01903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44:28.637" v="2191" actId="207"/>
        <pc:sldMkLst>
          <pc:docMk/>
          <pc:sldMk cId="79963594" sldId="309"/>
        </pc:sldMkLst>
        <pc:spChg chg="add mod">
          <ac:chgData name="Trisha Curtis" userId="0bf744e7-1b5e-43cf-863b-6b4c043b5982" providerId="ADAL" clId="{4A1756CD-E4F9-5832-8342-4FDA02B8B288}" dt="2026-02-28T04:37:51.928" v="1432"/>
          <ac:spMkLst>
            <pc:docMk/>
            <pc:sldMk cId="79963594" sldId="309"/>
            <ac:spMk id="2" creationId="{71985C55-6774-3B12-6F87-C3A56E55E525}"/>
          </ac:spMkLst>
        </pc:spChg>
        <pc:spChg chg="add mod ord">
          <ac:chgData name="Trisha Curtis" userId="0bf744e7-1b5e-43cf-863b-6b4c043b5982" providerId="ADAL" clId="{4A1756CD-E4F9-5832-8342-4FDA02B8B288}" dt="2026-02-27T08:22:19.473" v="150" actId="700"/>
          <ac:spMkLst>
            <pc:docMk/>
            <pc:sldMk cId="79963594" sldId="309"/>
            <ac:spMk id="5" creationId="{205C95D5-7675-619B-8ECF-7AC46DABE7F5}"/>
          </ac:spMkLst>
        </pc:spChg>
        <pc:spChg chg="add mod">
          <ac:chgData name="Trisha Curtis" userId="0bf744e7-1b5e-43cf-863b-6b4c043b5982" providerId="ADAL" clId="{4A1756CD-E4F9-5832-8342-4FDA02B8B288}" dt="2026-02-28T04:37:51.928" v="1432"/>
          <ac:spMkLst>
            <pc:docMk/>
            <pc:sldMk cId="79963594" sldId="309"/>
            <ac:spMk id="7" creationId="{850A5A5F-07F2-4197-7728-72251179FBA9}"/>
          </ac:spMkLst>
        </pc:spChg>
        <pc:spChg chg="mod ord">
          <ac:chgData name="Trisha Curtis" userId="0bf744e7-1b5e-43cf-863b-6b4c043b5982" providerId="ADAL" clId="{4A1756CD-E4F9-5832-8342-4FDA02B8B288}" dt="2026-02-27T08:22:19.473" v="150" actId="700"/>
          <ac:spMkLst>
            <pc:docMk/>
            <pc:sldMk cId="79963594" sldId="309"/>
            <ac:spMk id="179" creationId="{80839B93-1340-C0FA-7260-7811E236B734}"/>
          </ac:spMkLst>
        </pc:spChg>
        <pc:spChg chg="mod ord">
          <ac:chgData name="Trisha Curtis" userId="0bf744e7-1b5e-43cf-863b-6b4c043b5982" providerId="ADAL" clId="{4A1756CD-E4F9-5832-8342-4FDA02B8B288}" dt="2026-02-28T04:59:27.968" v="1564" actId="14100"/>
          <ac:spMkLst>
            <pc:docMk/>
            <pc:sldMk cId="79963594" sldId="309"/>
            <ac:spMk id="180" creationId="{6521E09D-139B-6645-C0F7-990752A1C2AC}"/>
          </ac:spMkLst>
        </pc:spChg>
        <pc:spChg chg="mod">
          <ac:chgData name="Trisha Curtis" userId="0bf744e7-1b5e-43cf-863b-6b4c043b5982" providerId="ADAL" clId="{4A1756CD-E4F9-5832-8342-4FDA02B8B288}" dt="2026-02-27T08:13:56.664" v="106" actId="207"/>
          <ac:spMkLst>
            <pc:docMk/>
            <pc:sldMk cId="79963594" sldId="309"/>
            <ac:spMk id="183" creationId="{1496B486-ED76-1924-15A5-4BDA5C1100E1}"/>
          </ac:spMkLst>
        </pc:spChg>
        <pc:picChg chg="add mod ord modCrop">
          <ac:chgData name="Trisha Curtis" userId="0bf744e7-1b5e-43cf-863b-6b4c043b5982" providerId="ADAL" clId="{4A1756CD-E4F9-5832-8342-4FDA02B8B288}" dt="2026-03-12T05:44:28.637" v="2191" actId="207"/>
          <ac:picMkLst>
            <pc:docMk/>
            <pc:sldMk cId="79963594" sldId="309"/>
            <ac:picMk id="9" creationId="{164B8830-B1CE-C0EE-6DAE-8FA84ABEDB98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46:29.548" v="2229" actId="11"/>
        <pc:sldMkLst>
          <pc:docMk/>
          <pc:sldMk cId="725992115" sldId="310"/>
        </pc:sldMkLst>
        <pc:spChg chg="mod ord">
          <ac:chgData name="Trisha Curtis" userId="0bf744e7-1b5e-43cf-863b-6b4c043b5982" providerId="ADAL" clId="{4A1756CD-E4F9-5832-8342-4FDA02B8B288}" dt="2026-02-28T05:00:49.830" v="1578" actId="700"/>
          <ac:spMkLst>
            <pc:docMk/>
            <pc:sldMk cId="725992115" sldId="310"/>
            <ac:spMk id="2" creationId="{10779F20-E512-ECDC-9313-4153D2CFE7E1}"/>
          </ac:spMkLst>
        </pc:spChg>
        <pc:spChg chg="mod ord">
          <ac:chgData name="Trisha Curtis" userId="0bf744e7-1b5e-43cf-863b-6b4c043b5982" providerId="ADAL" clId="{4A1756CD-E4F9-5832-8342-4FDA02B8B288}" dt="2026-03-12T05:46:29.548" v="2229" actId="11"/>
          <ac:spMkLst>
            <pc:docMk/>
            <pc:sldMk cId="725992115" sldId="310"/>
            <ac:spMk id="4" creationId="{EF7F4258-F6C5-063C-E608-21E80BEABBF2}"/>
          </ac:spMkLst>
        </pc:spChg>
        <pc:spChg chg="add mod">
          <ac:chgData name="Trisha Curtis" userId="0bf744e7-1b5e-43cf-863b-6b4c043b5982" providerId="ADAL" clId="{4A1756CD-E4F9-5832-8342-4FDA02B8B288}" dt="2026-02-28T04:38:35.903" v="1447" actId="207"/>
          <ac:spMkLst>
            <pc:docMk/>
            <pc:sldMk cId="725992115" sldId="310"/>
            <ac:spMk id="5" creationId="{9BA326C5-C629-B029-1419-75948D38E822}"/>
          </ac:spMkLst>
        </pc:spChg>
        <pc:spChg chg="mod ord">
          <ac:chgData name="Trisha Curtis" userId="0bf744e7-1b5e-43cf-863b-6b4c043b5982" providerId="ADAL" clId="{4A1756CD-E4F9-5832-8342-4FDA02B8B288}" dt="2026-02-28T05:00:49.830" v="1578" actId="700"/>
          <ac:spMkLst>
            <pc:docMk/>
            <pc:sldMk cId="725992115" sldId="310"/>
            <ac:spMk id="6" creationId="{8646F7E8-CE6C-D784-70EB-B7F82B6E6CA4}"/>
          </ac:spMkLst>
        </pc:spChg>
        <pc:spChg chg="mod">
          <ac:chgData name="Trisha Curtis" userId="0bf744e7-1b5e-43cf-863b-6b4c043b5982" providerId="ADAL" clId="{4A1756CD-E4F9-5832-8342-4FDA02B8B288}" dt="2026-02-27T08:11:18.157" v="71" actId="207"/>
          <ac:spMkLst>
            <pc:docMk/>
            <pc:sldMk cId="725992115" sldId="310"/>
            <ac:spMk id="9" creationId="{137B3ACA-FF0C-B473-1FB6-C54A3FB06679}"/>
          </ac:spMkLst>
        </pc:spChg>
        <pc:spChg chg="add mod">
          <ac:chgData name="Trisha Curtis" userId="0bf744e7-1b5e-43cf-863b-6b4c043b5982" providerId="ADAL" clId="{4A1756CD-E4F9-5832-8342-4FDA02B8B288}" dt="2026-02-28T04:38:35.903" v="1447" actId="207"/>
          <ac:spMkLst>
            <pc:docMk/>
            <pc:sldMk cId="725992115" sldId="310"/>
            <ac:spMk id="12" creationId="{026DCF9D-0879-5CDD-735D-EB61F769CE6C}"/>
          </ac:spMkLst>
        </pc:spChg>
        <pc:picChg chg="add mod ord">
          <ac:chgData name="Trisha Curtis" userId="0bf744e7-1b5e-43cf-863b-6b4c043b5982" providerId="ADAL" clId="{4A1756CD-E4F9-5832-8342-4FDA02B8B288}" dt="2026-03-12T05:44:37.635" v="2192" actId="207"/>
          <ac:picMkLst>
            <pc:docMk/>
            <pc:sldMk cId="725992115" sldId="310"/>
            <ac:picMk id="13" creationId="{17604F58-C084-8C1A-4375-BCB4AA0A3EB7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44:42.068" v="2193" actId="207"/>
        <pc:sldMkLst>
          <pc:docMk/>
          <pc:sldMk cId="4021661828" sldId="311"/>
        </pc:sldMkLst>
        <pc:spChg chg="add mod">
          <ac:chgData name="Trisha Curtis" userId="0bf744e7-1b5e-43cf-863b-6b4c043b5982" providerId="ADAL" clId="{4A1756CD-E4F9-5832-8342-4FDA02B8B288}" dt="2026-02-28T04:38:02.742" v="1438"/>
          <ac:spMkLst>
            <pc:docMk/>
            <pc:sldMk cId="4021661828" sldId="311"/>
            <ac:spMk id="2" creationId="{40BAE80D-9522-B892-917C-D2B317613A25}"/>
          </ac:spMkLst>
        </pc:spChg>
        <pc:spChg chg="add mod ord">
          <ac:chgData name="Trisha Curtis" userId="0bf744e7-1b5e-43cf-863b-6b4c043b5982" providerId="ADAL" clId="{4A1756CD-E4F9-5832-8342-4FDA02B8B288}" dt="2026-02-27T08:22:31.970" v="153" actId="700"/>
          <ac:spMkLst>
            <pc:docMk/>
            <pc:sldMk cId="4021661828" sldId="311"/>
            <ac:spMk id="5" creationId="{522D636B-9028-9057-46BA-5A6E758DA016}"/>
          </ac:spMkLst>
        </pc:spChg>
        <pc:spChg chg="add mod">
          <ac:chgData name="Trisha Curtis" userId="0bf744e7-1b5e-43cf-863b-6b4c043b5982" providerId="ADAL" clId="{4A1756CD-E4F9-5832-8342-4FDA02B8B288}" dt="2026-02-28T04:38:02.742" v="1438"/>
          <ac:spMkLst>
            <pc:docMk/>
            <pc:sldMk cId="4021661828" sldId="311"/>
            <ac:spMk id="7" creationId="{34BFE0E3-734B-1E3F-C188-93BC35C311C0}"/>
          </ac:spMkLst>
        </pc:spChg>
        <pc:spChg chg="mod ord">
          <ac:chgData name="Trisha Curtis" userId="0bf744e7-1b5e-43cf-863b-6b4c043b5982" providerId="ADAL" clId="{4A1756CD-E4F9-5832-8342-4FDA02B8B288}" dt="2026-02-27T08:22:31.970" v="153" actId="700"/>
          <ac:spMkLst>
            <pc:docMk/>
            <pc:sldMk cId="4021661828" sldId="311"/>
            <ac:spMk id="179" creationId="{D158F945-7578-4E38-6CE9-59C412F233C3}"/>
          </ac:spMkLst>
        </pc:spChg>
        <pc:spChg chg="mod ord">
          <ac:chgData name="Trisha Curtis" userId="0bf744e7-1b5e-43cf-863b-6b4c043b5982" providerId="ADAL" clId="{4A1756CD-E4F9-5832-8342-4FDA02B8B288}" dt="2026-02-28T05:01:32.509" v="1588" actId="207"/>
          <ac:spMkLst>
            <pc:docMk/>
            <pc:sldMk cId="4021661828" sldId="311"/>
            <ac:spMk id="180" creationId="{D66FBA2F-24E5-37A9-1F81-DA8DC98602B8}"/>
          </ac:spMkLst>
        </pc:spChg>
        <pc:spChg chg="mod">
          <ac:chgData name="Trisha Curtis" userId="0bf744e7-1b5e-43cf-863b-6b4c043b5982" providerId="ADAL" clId="{4A1756CD-E4F9-5832-8342-4FDA02B8B288}" dt="2026-02-27T08:13:59.867" v="107" actId="207"/>
          <ac:spMkLst>
            <pc:docMk/>
            <pc:sldMk cId="4021661828" sldId="311"/>
            <ac:spMk id="183" creationId="{204E95A9-4DA3-3DC6-C140-515AB3BF4EE8}"/>
          </ac:spMkLst>
        </pc:spChg>
        <pc:picChg chg="add mod ord modCrop">
          <ac:chgData name="Trisha Curtis" userId="0bf744e7-1b5e-43cf-863b-6b4c043b5982" providerId="ADAL" clId="{4A1756CD-E4F9-5832-8342-4FDA02B8B288}" dt="2026-03-12T05:44:42.068" v="2193" actId="207"/>
          <ac:picMkLst>
            <pc:docMk/>
            <pc:sldMk cId="4021661828" sldId="311"/>
            <ac:picMk id="9" creationId="{06D99A46-1060-450A-F6E9-6847A6BA7B59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44:45.471" v="2194" actId="207"/>
        <pc:sldMkLst>
          <pc:docMk/>
          <pc:sldMk cId="2287764365" sldId="312"/>
        </pc:sldMkLst>
        <pc:spChg chg="mod">
          <ac:chgData name="Trisha Curtis" userId="0bf744e7-1b5e-43cf-863b-6b4c043b5982" providerId="ADAL" clId="{4A1756CD-E4F9-5832-8342-4FDA02B8B288}" dt="2026-02-28T05:03:21.119" v="1600" actId="20577"/>
          <ac:spMkLst>
            <pc:docMk/>
            <pc:sldMk cId="2287764365" sldId="312"/>
            <ac:spMk id="4" creationId="{3BFF42B2-3C53-E8F9-FB08-D0DDCA88B7DC}"/>
          </ac:spMkLst>
        </pc:spChg>
        <pc:spChg chg="mod">
          <ac:chgData name="Trisha Curtis" userId="0bf744e7-1b5e-43cf-863b-6b4c043b5982" providerId="ADAL" clId="{4A1756CD-E4F9-5832-8342-4FDA02B8B288}" dt="2026-02-27T08:11:27.036" v="74" actId="207"/>
          <ac:spMkLst>
            <pc:docMk/>
            <pc:sldMk cId="2287764365" sldId="312"/>
            <ac:spMk id="9" creationId="{BBCF3EB9-B988-7774-1441-F0496EC837F3}"/>
          </ac:spMkLst>
        </pc:spChg>
        <pc:spChg chg="add mod">
          <ac:chgData name="Trisha Curtis" userId="0bf744e7-1b5e-43cf-863b-6b4c043b5982" providerId="ADAL" clId="{4A1756CD-E4F9-5832-8342-4FDA02B8B288}" dt="2026-02-28T04:38:17.858" v="1445" actId="207"/>
          <ac:spMkLst>
            <pc:docMk/>
            <pc:sldMk cId="2287764365" sldId="312"/>
            <ac:spMk id="13" creationId="{3E891C6A-F9A8-A213-F2CB-FE777C5E5E49}"/>
          </ac:spMkLst>
        </pc:spChg>
        <pc:spChg chg="add mod">
          <ac:chgData name="Trisha Curtis" userId="0bf744e7-1b5e-43cf-863b-6b4c043b5982" providerId="ADAL" clId="{4A1756CD-E4F9-5832-8342-4FDA02B8B288}" dt="2026-02-28T04:38:17.858" v="1445" actId="207"/>
          <ac:spMkLst>
            <pc:docMk/>
            <pc:sldMk cId="2287764365" sldId="312"/>
            <ac:spMk id="14" creationId="{03CCFF7F-5E5A-A0A0-C140-A42B7D3C40A4}"/>
          </ac:spMkLst>
        </pc:spChg>
        <pc:picChg chg="add mod">
          <ac:chgData name="Trisha Curtis" userId="0bf744e7-1b5e-43cf-863b-6b4c043b5982" providerId="ADAL" clId="{4A1756CD-E4F9-5832-8342-4FDA02B8B288}" dt="2026-03-12T05:44:45.471" v="2194" actId="207"/>
          <ac:picMkLst>
            <pc:docMk/>
            <pc:sldMk cId="2287764365" sldId="312"/>
            <ac:picMk id="15" creationId="{0B20FD6F-BF27-B780-D192-C2E3BB9D8228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44:49.277" v="2195" actId="207"/>
        <pc:sldMkLst>
          <pc:docMk/>
          <pc:sldMk cId="4115528316" sldId="313"/>
        </pc:sldMkLst>
        <pc:spChg chg="mod">
          <ac:chgData name="Trisha Curtis" userId="0bf744e7-1b5e-43cf-863b-6b4c043b5982" providerId="ADAL" clId="{4A1756CD-E4F9-5832-8342-4FDA02B8B288}" dt="2026-02-28T05:03:45.767" v="1636" actId="14100"/>
          <ac:spMkLst>
            <pc:docMk/>
            <pc:sldMk cId="4115528316" sldId="313"/>
            <ac:spMk id="3" creationId="{31397B0B-8BAF-7835-239F-98D2D4486D47}"/>
          </ac:spMkLst>
        </pc:spChg>
        <pc:spChg chg="add mod ord">
          <ac:chgData name="Trisha Curtis" userId="0bf744e7-1b5e-43cf-863b-6b4c043b5982" providerId="ADAL" clId="{4A1756CD-E4F9-5832-8342-4FDA02B8B288}" dt="2026-02-27T08:22:44.285" v="156" actId="700"/>
          <ac:spMkLst>
            <pc:docMk/>
            <pc:sldMk cId="4115528316" sldId="313"/>
            <ac:spMk id="5" creationId="{A0866575-9678-8369-0E9C-6C416313BD5A}"/>
          </ac:spMkLst>
        </pc:spChg>
        <pc:spChg chg="mod ord">
          <ac:chgData name="Trisha Curtis" userId="0bf744e7-1b5e-43cf-863b-6b4c043b5982" providerId="ADAL" clId="{4A1756CD-E4F9-5832-8342-4FDA02B8B288}" dt="2026-02-27T08:22:44.285" v="156" actId="700"/>
          <ac:spMkLst>
            <pc:docMk/>
            <pc:sldMk cId="4115528316" sldId="313"/>
            <ac:spMk id="179" creationId="{ED1D3929-3D04-958B-24B3-0F55D0EA209E}"/>
          </ac:spMkLst>
        </pc:spChg>
        <pc:spChg chg="mod ord">
          <ac:chgData name="Trisha Curtis" userId="0bf744e7-1b5e-43cf-863b-6b4c043b5982" providerId="ADAL" clId="{4A1756CD-E4F9-5832-8342-4FDA02B8B288}" dt="2026-02-28T05:06:15.550" v="1662" actId="20577"/>
          <ac:spMkLst>
            <pc:docMk/>
            <pc:sldMk cId="4115528316" sldId="313"/>
            <ac:spMk id="180" creationId="{5EBF6AED-CE96-E536-34D6-F0B35B85140B}"/>
          </ac:spMkLst>
        </pc:spChg>
        <pc:spChg chg="mod">
          <ac:chgData name="Trisha Curtis" userId="0bf744e7-1b5e-43cf-863b-6b4c043b5982" providerId="ADAL" clId="{4A1756CD-E4F9-5832-8342-4FDA02B8B288}" dt="2026-02-27T08:14:04.764" v="108" actId="207"/>
          <ac:spMkLst>
            <pc:docMk/>
            <pc:sldMk cId="4115528316" sldId="313"/>
            <ac:spMk id="183" creationId="{376ED985-E0B3-835C-4328-30CFAF7D9388}"/>
          </ac:spMkLst>
        </pc:spChg>
        <pc:picChg chg="add mod ord modCrop">
          <ac:chgData name="Trisha Curtis" userId="0bf744e7-1b5e-43cf-863b-6b4c043b5982" providerId="ADAL" clId="{4A1756CD-E4F9-5832-8342-4FDA02B8B288}" dt="2026-03-12T05:44:49.277" v="2195" actId="207"/>
          <ac:picMkLst>
            <pc:docMk/>
            <pc:sldMk cId="4115528316" sldId="313"/>
            <ac:picMk id="7" creationId="{9A9A39E2-C2CC-ED1B-CC05-556DF9600E96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44:52.489" v="2196" actId="207"/>
        <pc:sldMkLst>
          <pc:docMk/>
          <pc:sldMk cId="2957260049" sldId="314"/>
        </pc:sldMkLst>
        <pc:spChg chg="mod">
          <ac:chgData name="Trisha Curtis" userId="0bf744e7-1b5e-43cf-863b-6b4c043b5982" providerId="ADAL" clId="{4A1756CD-E4F9-5832-8342-4FDA02B8B288}" dt="2026-02-28T05:06:41.323" v="1672" actId="14100"/>
          <ac:spMkLst>
            <pc:docMk/>
            <pc:sldMk cId="2957260049" sldId="314"/>
            <ac:spMk id="4" creationId="{41D7581F-E214-1B0D-4919-B51737725A8A}"/>
          </ac:spMkLst>
        </pc:spChg>
        <pc:spChg chg="mod">
          <ac:chgData name="Trisha Curtis" userId="0bf744e7-1b5e-43cf-863b-6b4c043b5982" providerId="ADAL" clId="{4A1756CD-E4F9-5832-8342-4FDA02B8B288}" dt="2026-02-27T08:11:36.426" v="77" actId="207"/>
          <ac:spMkLst>
            <pc:docMk/>
            <pc:sldMk cId="2957260049" sldId="314"/>
            <ac:spMk id="9" creationId="{B2E32B67-A82F-658B-7BA5-F93C120C1C79}"/>
          </ac:spMkLst>
        </pc:spChg>
        <pc:spChg chg="mod">
          <ac:chgData name="Trisha Curtis" userId="0bf744e7-1b5e-43cf-863b-6b4c043b5982" providerId="ADAL" clId="{4A1756CD-E4F9-5832-8342-4FDA02B8B288}" dt="2026-02-27T08:22:52.981" v="158" actId="207"/>
          <ac:spMkLst>
            <pc:docMk/>
            <pc:sldMk cId="2957260049" sldId="314"/>
            <ac:spMk id="11" creationId="{CFAF35CA-C9FD-7917-D61B-CB8D55211F99}"/>
          </ac:spMkLst>
        </pc:spChg>
        <pc:spChg chg="add mod">
          <ac:chgData name="Trisha Curtis" userId="0bf744e7-1b5e-43cf-863b-6b4c043b5982" providerId="ADAL" clId="{4A1756CD-E4F9-5832-8342-4FDA02B8B288}" dt="2026-02-28T05:04:40.171" v="1651" actId="207"/>
          <ac:spMkLst>
            <pc:docMk/>
            <pc:sldMk cId="2957260049" sldId="314"/>
            <ac:spMk id="12" creationId="{B690A868-EBA2-BFAE-29F9-2E218C0AB2C0}"/>
          </ac:spMkLst>
        </pc:spChg>
        <pc:picChg chg="add mod">
          <ac:chgData name="Trisha Curtis" userId="0bf744e7-1b5e-43cf-863b-6b4c043b5982" providerId="ADAL" clId="{4A1756CD-E4F9-5832-8342-4FDA02B8B288}" dt="2026-03-12T05:44:52.489" v="2196" actId="207"/>
          <ac:picMkLst>
            <pc:docMk/>
            <pc:sldMk cId="2957260049" sldId="314"/>
            <ac:picMk id="13" creationId="{B0042264-EA70-B0B8-A212-F7D255446F22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48:00.796" v="2241" actId="18131"/>
        <pc:sldMkLst>
          <pc:docMk/>
          <pc:sldMk cId="1949148781" sldId="315"/>
        </pc:sldMkLst>
        <pc:spChg chg="add mod">
          <ac:chgData name="Trisha Curtis" userId="0bf744e7-1b5e-43cf-863b-6b4c043b5982" providerId="ADAL" clId="{4A1756CD-E4F9-5832-8342-4FDA02B8B288}" dt="2026-02-28T05:04:08.457" v="1642"/>
          <ac:spMkLst>
            <pc:docMk/>
            <pc:sldMk cId="1949148781" sldId="315"/>
            <ac:spMk id="2" creationId="{C3B47F83-CD58-BD6A-691A-1365E4127AD4}"/>
          </ac:spMkLst>
        </pc:spChg>
        <pc:spChg chg="add mod ord">
          <ac:chgData name="Trisha Curtis" userId="0bf744e7-1b5e-43cf-863b-6b4c043b5982" providerId="ADAL" clId="{4A1756CD-E4F9-5832-8342-4FDA02B8B288}" dt="2026-02-27T08:22:56.791" v="159" actId="700"/>
          <ac:spMkLst>
            <pc:docMk/>
            <pc:sldMk cId="1949148781" sldId="315"/>
            <ac:spMk id="5" creationId="{01D7898F-6B87-A794-2D62-64853099FF14}"/>
          </ac:spMkLst>
        </pc:spChg>
        <pc:spChg chg="add mod">
          <ac:chgData name="Trisha Curtis" userId="0bf744e7-1b5e-43cf-863b-6b4c043b5982" providerId="ADAL" clId="{4A1756CD-E4F9-5832-8342-4FDA02B8B288}" dt="2026-03-12T05:47:02.577" v="2231" actId="14100"/>
          <ac:spMkLst>
            <pc:docMk/>
            <pc:sldMk cId="1949148781" sldId="315"/>
            <ac:spMk id="12" creationId="{B58C89ED-4810-6A38-19DC-73CD407C657C}"/>
          </ac:spMkLst>
        </pc:spChg>
        <pc:spChg chg="mod">
          <ac:chgData name="Trisha Curtis" userId="0bf744e7-1b5e-43cf-863b-6b4c043b5982" providerId="ADAL" clId="{4A1756CD-E4F9-5832-8342-4FDA02B8B288}" dt="2026-02-28T05:07:53.740" v="1709"/>
          <ac:spMkLst>
            <pc:docMk/>
            <pc:sldMk cId="1949148781" sldId="315"/>
            <ac:spMk id="14" creationId="{5B4E4C77-9528-C215-4904-5F7338BC65BC}"/>
          </ac:spMkLst>
        </pc:spChg>
        <pc:spChg chg="mod">
          <ac:chgData name="Trisha Curtis" userId="0bf744e7-1b5e-43cf-863b-6b4c043b5982" providerId="ADAL" clId="{4A1756CD-E4F9-5832-8342-4FDA02B8B288}" dt="2026-02-28T05:07:53.740" v="1709"/>
          <ac:spMkLst>
            <pc:docMk/>
            <pc:sldMk cId="1949148781" sldId="315"/>
            <ac:spMk id="15" creationId="{2EBD3CCB-0365-CC73-146C-A79835C1960F}"/>
          </ac:spMkLst>
        </pc:spChg>
        <pc:spChg chg="mod">
          <ac:chgData name="Trisha Curtis" userId="0bf744e7-1b5e-43cf-863b-6b4c043b5982" providerId="ADAL" clId="{4A1756CD-E4F9-5832-8342-4FDA02B8B288}" dt="2026-02-28T05:07:53.740" v="1709"/>
          <ac:spMkLst>
            <pc:docMk/>
            <pc:sldMk cId="1949148781" sldId="315"/>
            <ac:spMk id="17" creationId="{E38F3012-6FA6-5FC4-3E61-01D94E1AF6E2}"/>
          </ac:spMkLst>
        </pc:spChg>
        <pc:spChg chg="mod">
          <ac:chgData name="Trisha Curtis" userId="0bf744e7-1b5e-43cf-863b-6b4c043b5982" providerId="ADAL" clId="{4A1756CD-E4F9-5832-8342-4FDA02B8B288}" dt="2026-02-28T05:07:53.740" v="1709"/>
          <ac:spMkLst>
            <pc:docMk/>
            <pc:sldMk cId="1949148781" sldId="315"/>
            <ac:spMk id="18" creationId="{EBE90870-4B17-3FD8-FC5F-DAC4879CF23F}"/>
          </ac:spMkLst>
        </pc:spChg>
        <pc:spChg chg="add mod">
          <ac:chgData name="Trisha Curtis" userId="0bf744e7-1b5e-43cf-863b-6b4c043b5982" providerId="ADAL" clId="{4A1756CD-E4F9-5832-8342-4FDA02B8B288}" dt="2026-03-12T05:47:33.876" v="2236" actId="1076"/>
          <ac:spMkLst>
            <pc:docMk/>
            <pc:sldMk cId="1949148781" sldId="315"/>
            <ac:spMk id="19" creationId="{B0098CF0-BA2D-6984-349A-704BE72135E7}"/>
          </ac:spMkLst>
        </pc:spChg>
        <pc:spChg chg="mod">
          <ac:chgData name="Trisha Curtis" userId="0bf744e7-1b5e-43cf-863b-6b4c043b5982" providerId="ADAL" clId="{4A1756CD-E4F9-5832-8342-4FDA02B8B288}" dt="2026-02-28T05:07:53.740" v="1709"/>
          <ac:spMkLst>
            <pc:docMk/>
            <pc:sldMk cId="1949148781" sldId="315"/>
            <ac:spMk id="21" creationId="{26F6790A-C414-6285-D144-9C55F77A2558}"/>
          </ac:spMkLst>
        </pc:spChg>
        <pc:spChg chg="mod">
          <ac:chgData name="Trisha Curtis" userId="0bf744e7-1b5e-43cf-863b-6b4c043b5982" providerId="ADAL" clId="{4A1756CD-E4F9-5832-8342-4FDA02B8B288}" dt="2026-02-28T05:07:53.740" v="1709"/>
          <ac:spMkLst>
            <pc:docMk/>
            <pc:sldMk cId="1949148781" sldId="315"/>
            <ac:spMk id="22" creationId="{2EE34038-7FBE-BFC6-D98F-F590926CA8D4}"/>
          </ac:spMkLst>
        </pc:spChg>
        <pc:spChg chg="mod ord">
          <ac:chgData name="Trisha Curtis" userId="0bf744e7-1b5e-43cf-863b-6b4c043b5982" providerId="ADAL" clId="{4A1756CD-E4F9-5832-8342-4FDA02B8B288}" dt="2026-02-27T08:22:56.791" v="159" actId="700"/>
          <ac:spMkLst>
            <pc:docMk/>
            <pc:sldMk cId="1949148781" sldId="315"/>
            <ac:spMk id="179" creationId="{1A0FF532-EB93-27A0-39BC-9DAC1C801FF0}"/>
          </ac:spMkLst>
        </pc:spChg>
        <pc:spChg chg="mod">
          <ac:chgData name="Trisha Curtis" userId="0bf744e7-1b5e-43cf-863b-6b4c043b5982" providerId="ADAL" clId="{4A1756CD-E4F9-5832-8342-4FDA02B8B288}" dt="2026-02-27T08:15:46.917" v="109" actId="207"/>
          <ac:spMkLst>
            <pc:docMk/>
            <pc:sldMk cId="1949148781" sldId="315"/>
            <ac:spMk id="183" creationId="{79CB2781-B666-D550-914F-4E6C4117AC40}"/>
          </ac:spMkLst>
        </pc:spChg>
        <pc:grpChg chg="mod">
          <ac:chgData name="Trisha Curtis" userId="0bf744e7-1b5e-43cf-863b-6b4c043b5982" providerId="ADAL" clId="{4A1756CD-E4F9-5832-8342-4FDA02B8B288}" dt="2026-03-12T05:47:28.301" v="2235" actId="1076"/>
          <ac:grpSpMkLst>
            <pc:docMk/>
            <pc:sldMk cId="1949148781" sldId="315"/>
            <ac:grpSpMk id="13" creationId="{7BB6D263-9BFA-A78E-1A18-4817573B61ED}"/>
          </ac:grpSpMkLst>
        </pc:grpChg>
        <pc:grpChg chg="mod">
          <ac:chgData name="Trisha Curtis" userId="0bf744e7-1b5e-43cf-863b-6b4c043b5982" providerId="ADAL" clId="{4A1756CD-E4F9-5832-8342-4FDA02B8B288}" dt="2026-03-12T05:47:28.301" v="2235" actId="1076"/>
          <ac:grpSpMkLst>
            <pc:docMk/>
            <pc:sldMk cId="1949148781" sldId="315"/>
            <ac:grpSpMk id="16" creationId="{208CCF86-FDB8-422D-E2B0-565FDDE758BD}"/>
          </ac:grpSpMkLst>
        </pc:grpChg>
        <pc:grpChg chg="mod">
          <ac:chgData name="Trisha Curtis" userId="0bf744e7-1b5e-43cf-863b-6b4c043b5982" providerId="ADAL" clId="{4A1756CD-E4F9-5832-8342-4FDA02B8B288}" dt="2026-03-12T05:47:28.301" v="2235" actId="1076"/>
          <ac:grpSpMkLst>
            <pc:docMk/>
            <pc:sldMk cId="1949148781" sldId="315"/>
            <ac:grpSpMk id="20" creationId="{1F4A86CD-9395-E344-35CB-0449C21669F0}"/>
          </ac:grpSpMkLst>
        </pc:grpChg>
        <pc:picChg chg="add mod modCrop">
          <ac:chgData name="Trisha Curtis" userId="0bf744e7-1b5e-43cf-863b-6b4c043b5982" providerId="ADAL" clId="{4A1756CD-E4F9-5832-8342-4FDA02B8B288}" dt="2026-03-12T05:47:40.448" v="2237" actId="732"/>
          <ac:picMkLst>
            <pc:docMk/>
            <pc:sldMk cId="1949148781" sldId="315"/>
            <ac:picMk id="29" creationId="{430F443D-F949-6AAB-26EC-A0CEC5CA16CC}"/>
          </ac:picMkLst>
        </pc:picChg>
        <pc:picChg chg="add mod modCrop">
          <ac:chgData name="Trisha Curtis" userId="0bf744e7-1b5e-43cf-863b-6b4c043b5982" providerId="ADAL" clId="{4A1756CD-E4F9-5832-8342-4FDA02B8B288}" dt="2026-03-12T05:47:49.267" v="2239" actId="18131"/>
          <ac:picMkLst>
            <pc:docMk/>
            <pc:sldMk cId="1949148781" sldId="315"/>
            <ac:picMk id="31" creationId="{39B9B398-AEC0-0C7C-7F37-7ED4116FD0AB}"/>
          </ac:picMkLst>
        </pc:picChg>
        <pc:picChg chg="add mod modCrop">
          <ac:chgData name="Trisha Curtis" userId="0bf744e7-1b5e-43cf-863b-6b4c043b5982" providerId="ADAL" clId="{4A1756CD-E4F9-5832-8342-4FDA02B8B288}" dt="2026-03-12T05:48:00.796" v="2241" actId="18131"/>
          <ac:picMkLst>
            <pc:docMk/>
            <pc:sldMk cId="1949148781" sldId="315"/>
            <ac:picMk id="33" creationId="{A9542FE0-EFBE-C02B-FE2D-98993D2F7CB8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49:06.521" v="2255" actId="1076"/>
        <pc:sldMkLst>
          <pc:docMk/>
          <pc:sldMk cId="474325469" sldId="316"/>
        </pc:sldMkLst>
        <pc:spChg chg="add mod">
          <ac:chgData name="Trisha Curtis" userId="0bf744e7-1b5e-43cf-863b-6b4c043b5982" providerId="ADAL" clId="{4A1756CD-E4F9-5832-8342-4FDA02B8B288}" dt="2026-02-28T05:04:34.763" v="1650" actId="207"/>
          <ac:spMkLst>
            <pc:docMk/>
            <pc:sldMk cId="474325469" sldId="316"/>
            <ac:spMk id="5" creationId="{C5877E98-28CA-7349-8545-34F7A7F3E9C9}"/>
          </ac:spMkLst>
        </pc:spChg>
        <pc:spChg chg="mod">
          <ac:chgData name="Trisha Curtis" userId="0bf744e7-1b5e-43cf-863b-6b4c043b5982" providerId="ADAL" clId="{4A1756CD-E4F9-5832-8342-4FDA02B8B288}" dt="2026-02-27T08:11:46.393" v="80" actId="207"/>
          <ac:spMkLst>
            <pc:docMk/>
            <pc:sldMk cId="474325469" sldId="316"/>
            <ac:spMk id="9" creationId="{2EF4BFA8-0C2E-69A9-62CD-DFF6DB8A918A}"/>
          </ac:spMkLst>
        </pc:spChg>
        <pc:spChg chg="mod">
          <ac:chgData name="Trisha Curtis" userId="0bf744e7-1b5e-43cf-863b-6b4c043b5982" providerId="ADAL" clId="{4A1756CD-E4F9-5832-8342-4FDA02B8B288}" dt="2026-02-27T08:23:01.382" v="160" actId="207"/>
          <ac:spMkLst>
            <pc:docMk/>
            <pc:sldMk cId="474325469" sldId="316"/>
            <ac:spMk id="11" creationId="{176C4FA3-ECF8-7F09-6563-078748CAA5EC}"/>
          </ac:spMkLst>
        </pc:spChg>
        <pc:spChg chg="add mod">
          <ac:chgData name="Trisha Curtis" userId="0bf744e7-1b5e-43cf-863b-6b4c043b5982" providerId="ADAL" clId="{4A1756CD-E4F9-5832-8342-4FDA02B8B288}" dt="2026-03-12T05:49:04.237" v="2254" actId="1076"/>
          <ac:spMkLst>
            <pc:docMk/>
            <pc:sldMk cId="474325469" sldId="316"/>
            <ac:spMk id="17" creationId="{BA015247-8AE0-9C32-D02C-552E189C7AE9}"/>
          </ac:spMkLst>
        </pc:spChg>
        <pc:spChg chg="add mod">
          <ac:chgData name="Trisha Curtis" userId="0bf744e7-1b5e-43cf-863b-6b4c043b5982" providerId="ADAL" clId="{4A1756CD-E4F9-5832-8342-4FDA02B8B288}" dt="2026-03-12T05:49:06.521" v="2255" actId="1076"/>
          <ac:spMkLst>
            <pc:docMk/>
            <pc:sldMk cId="474325469" sldId="316"/>
            <ac:spMk id="18" creationId="{7FE7CDE1-999F-DE23-2EEE-50C7196BF5E3}"/>
          </ac:spMkLst>
        </pc:spChg>
        <pc:spChg chg="add mod">
          <ac:chgData name="Trisha Curtis" userId="0bf744e7-1b5e-43cf-863b-6b4c043b5982" providerId="ADAL" clId="{4A1756CD-E4F9-5832-8342-4FDA02B8B288}" dt="2026-03-12T05:48:59.052" v="2252" actId="1076"/>
          <ac:spMkLst>
            <pc:docMk/>
            <pc:sldMk cId="474325469" sldId="316"/>
            <ac:spMk id="19" creationId="{EED6DE32-176C-2BEA-F6D2-0F87370EB91B}"/>
          </ac:spMkLst>
        </pc:spChg>
        <pc:spChg chg="mod">
          <ac:chgData name="Trisha Curtis" userId="0bf744e7-1b5e-43cf-863b-6b4c043b5982" providerId="ADAL" clId="{4A1756CD-E4F9-5832-8342-4FDA02B8B288}" dt="2026-02-28T05:08:06.270" v="1713"/>
          <ac:spMkLst>
            <pc:docMk/>
            <pc:sldMk cId="474325469" sldId="316"/>
            <ac:spMk id="21" creationId="{A8AF7E9E-5766-1EC2-2E2B-57C56358F6FC}"/>
          </ac:spMkLst>
        </pc:spChg>
        <pc:spChg chg="mod">
          <ac:chgData name="Trisha Curtis" userId="0bf744e7-1b5e-43cf-863b-6b4c043b5982" providerId="ADAL" clId="{4A1756CD-E4F9-5832-8342-4FDA02B8B288}" dt="2026-02-28T05:08:06.270" v="1713"/>
          <ac:spMkLst>
            <pc:docMk/>
            <pc:sldMk cId="474325469" sldId="316"/>
            <ac:spMk id="22" creationId="{31BC6CD3-E405-7F79-C014-B5A0C66CAD20}"/>
          </ac:spMkLst>
        </pc:spChg>
        <pc:spChg chg="mod">
          <ac:chgData name="Trisha Curtis" userId="0bf744e7-1b5e-43cf-863b-6b4c043b5982" providerId="ADAL" clId="{4A1756CD-E4F9-5832-8342-4FDA02B8B288}" dt="2026-02-28T05:08:06.270" v="1713"/>
          <ac:spMkLst>
            <pc:docMk/>
            <pc:sldMk cId="474325469" sldId="316"/>
            <ac:spMk id="24" creationId="{767237E5-258A-4691-9F5C-434504A180B0}"/>
          </ac:spMkLst>
        </pc:spChg>
        <pc:spChg chg="mod">
          <ac:chgData name="Trisha Curtis" userId="0bf744e7-1b5e-43cf-863b-6b4c043b5982" providerId="ADAL" clId="{4A1756CD-E4F9-5832-8342-4FDA02B8B288}" dt="2026-02-28T05:17:09.462" v="1878" actId="20577"/>
          <ac:spMkLst>
            <pc:docMk/>
            <pc:sldMk cId="474325469" sldId="316"/>
            <ac:spMk id="25" creationId="{A0141797-C06F-3A76-741A-FB3847F0C147}"/>
          </ac:spMkLst>
        </pc:spChg>
        <pc:spChg chg="mod">
          <ac:chgData name="Trisha Curtis" userId="0bf744e7-1b5e-43cf-863b-6b4c043b5982" providerId="ADAL" clId="{4A1756CD-E4F9-5832-8342-4FDA02B8B288}" dt="2026-02-28T05:08:06.270" v="1713"/>
          <ac:spMkLst>
            <pc:docMk/>
            <pc:sldMk cId="474325469" sldId="316"/>
            <ac:spMk id="27" creationId="{B45EA9BB-0FAB-0544-3E07-5C5009ABF241}"/>
          </ac:spMkLst>
        </pc:spChg>
        <pc:spChg chg="mod">
          <ac:chgData name="Trisha Curtis" userId="0bf744e7-1b5e-43cf-863b-6b4c043b5982" providerId="ADAL" clId="{4A1756CD-E4F9-5832-8342-4FDA02B8B288}" dt="2026-02-28T05:17:11.650" v="1879" actId="20577"/>
          <ac:spMkLst>
            <pc:docMk/>
            <pc:sldMk cId="474325469" sldId="316"/>
            <ac:spMk id="28" creationId="{B00BE6DF-5C91-54E6-6AA1-C9481CC87F37}"/>
          </ac:spMkLst>
        </pc:spChg>
        <pc:grpChg chg="add mod">
          <ac:chgData name="Trisha Curtis" userId="0bf744e7-1b5e-43cf-863b-6b4c043b5982" providerId="ADAL" clId="{4A1756CD-E4F9-5832-8342-4FDA02B8B288}" dt="2026-03-12T05:48:31.569" v="2246" actId="1076"/>
          <ac:grpSpMkLst>
            <pc:docMk/>
            <pc:sldMk cId="474325469" sldId="316"/>
            <ac:grpSpMk id="3" creationId="{4BED04CA-CB18-B3C1-ED26-E976DC6F90BB}"/>
          </ac:grpSpMkLst>
        </pc:grpChg>
        <pc:grpChg chg="add mod">
          <ac:chgData name="Trisha Curtis" userId="0bf744e7-1b5e-43cf-863b-6b4c043b5982" providerId="ADAL" clId="{4A1756CD-E4F9-5832-8342-4FDA02B8B288}" dt="2026-03-12T05:48:38.263" v="2248" actId="1076"/>
          <ac:grpSpMkLst>
            <pc:docMk/>
            <pc:sldMk cId="474325469" sldId="316"/>
            <ac:grpSpMk id="4" creationId="{AB502C6D-1722-5469-8377-FA50190C5CD5}"/>
          </ac:grpSpMkLst>
        </pc:grpChg>
        <pc:grpChg chg="add mod">
          <ac:chgData name="Trisha Curtis" userId="0bf744e7-1b5e-43cf-863b-6b4c043b5982" providerId="ADAL" clId="{4A1756CD-E4F9-5832-8342-4FDA02B8B288}" dt="2026-03-12T05:48:35.674" v="2247" actId="1076"/>
          <ac:grpSpMkLst>
            <pc:docMk/>
            <pc:sldMk cId="474325469" sldId="316"/>
            <ac:grpSpMk id="7" creationId="{D9B8F739-2AC3-F07C-4EDA-0315C2957F10}"/>
          </ac:grpSpMkLst>
        </pc:grpChg>
        <pc:picChg chg="add mod modCrop">
          <ac:chgData name="Trisha Curtis" userId="0bf744e7-1b5e-43cf-863b-6b4c043b5982" providerId="ADAL" clId="{4A1756CD-E4F9-5832-8342-4FDA02B8B288}" dt="2026-03-12T05:45:01.015" v="2198" actId="207"/>
          <ac:picMkLst>
            <pc:docMk/>
            <pc:sldMk cId="474325469" sldId="316"/>
            <ac:picMk id="30" creationId="{F3E23ACC-D614-E84B-F34F-00B3AF72C942}"/>
          </ac:picMkLst>
        </pc:picChg>
        <pc:picChg chg="add mod modCrop">
          <ac:chgData name="Trisha Curtis" userId="0bf744e7-1b5e-43cf-863b-6b4c043b5982" providerId="ADAL" clId="{4A1756CD-E4F9-5832-8342-4FDA02B8B288}" dt="2026-03-12T05:45:01.015" v="2198" actId="207"/>
          <ac:picMkLst>
            <pc:docMk/>
            <pc:sldMk cId="474325469" sldId="316"/>
            <ac:picMk id="32" creationId="{1D624ADF-0463-2880-BDE8-CF642ED409D2}"/>
          </ac:picMkLst>
        </pc:picChg>
        <pc:picChg chg="add mod modCrop">
          <ac:chgData name="Trisha Curtis" userId="0bf744e7-1b5e-43cf-863b-6b4c043b5982" providerId="ADAL" clId="{4A1756CD-E4F9-5832-8342-4FDA02B8B288}" dt="2026-03-12T05:45:01.015" v="2198" actId="207"/>
          <ac:picMkLst>
            <pc:docMk/>
            <pc:sldMk cId="474325469" sldId="316"/>
            <ac:picMk id="34" creationId="{791051E1-697A-36EB-6157-9E48CB78A733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2-28T05:24:47.876" v="2038" actId="14100"/>
        <pc:sldMkLst>
          <pc:docMk/>
          <pc:sldMk cId="3377398803" sldId="317"/>
        </pc:sldMkLst>
        <pc:spChg chg="add mod">
          <ac:chgData name="Trisha Curtis" userId="0bf744e7-1b5e-43cf-863b-6b4c043b5982" providerId="ADAL" clId="{4A1756CD-E4F9-5832-8342-4FDA02B8B288}" dt="2026-02-28T05:04:18.643" v="1646"/>
          <ac:spMkLst>
            <pc:docMk/>
            <pc:sldMk cId="3377398803" sldId="317"/>
            <ac:spMk id="2" creationId="{B5207983-A79A-75C9-B85D-765995F17B53}"/>
          </ac:spMkLst>
        </pc:spChg>
        <pc:spChg chg="add mod ord">
          <ac:chgData name="Trisha Curtis" userId="0bf744e7-1b5e-43cf-863b-6b4c043b5982" providerId="ADAL" clId="{4A1756CD-E4F9-5832-8342-4FDA02B8B288}" dt="2026-02-27T08:23:05.440" v="161" actId="700"/>
          <ac:spMkLst>
            <pc:docMk/>
            <pc:sldMk cId="3377398803" sldId="317"/>
            <ac:spMk id="5" creationId="{08A69D5F-B384-014E-6797-61BD72C4F0B4}"/>
          </ac:spMkLst>
        </pc:spChg>
        <pc:spChg chg="mod ord">
          <ac:chgData name="Trisha Curtis" userId="0bf744e7-1b5e-43cf-863b-6b4c043b5982" providerId="ADAL" clId="{4A1756CD-E4F9-5832-8342-4FDA02B8B288}" dt="2026-02-27T08:23:05.440" v="161" actId="700"/>
          <ac:spMkLst>
            <pc:docMk/>
            <pc:sldMk cId="3377398803" sldId="317"/>
            <ac:spMk id="179" creationId="{E39A7B5B-BC18-1DE3-C481-C7BAC2B8DDD0}"/>
          </ac:spMkLst>
        </pc:spChg>
        <pc:spChg chg="mod ord">
          <ac:chgData name="Trisha Curtis" userId="0bf744e7-1b5e-43cf-863b-6b4c043b5982" providerId="ADAL" clId="{4A1756CD-E4F9-5832-8342-4FDA02B8B288}" dt="2026-02-28T05:24:42.305" v="2037" actId="20577"/>
          <ac:spMkLst>
            <pc:docMk/>
            <pc:sldMk cId="3377398803" sldId="317"/>
            <ac:spMk id="180" creationId="{BDF21C32-CA73-C9B5-2622-03FE561438C9}"/>
          </ac:spMkLst>
        </pc:spChg>
        <pc:spChg chg="mod">
          <ac:chgData name="Trisha Curtis" userId="0bf744e7-1b5e-43cf-863b-6b4c043b5982" providerId="ADAL" clId="{4A1756CD-E4F9-5832-8342-4FDA02B8B288}" dt="2026-02-27T08:15:57.814" v="110" actId="207"/>
          <ac:spMkLst>
            <pc:docMk/>
            <pc:sldMk cId="3377398803" sldId="317"/>
            <ac:spMk id="183" creationId="{C9C2CCA9-97DC-268F-F24D-3F7A6411DA4F}"/>
          </ac:spMkLst>
        </pc:spChg>
        <pc:picChg chg="add mod ord modCrop">
          <ac:chgData name="Trisha Curtis" userId="0bf744e7-1b5e-43cf-863b-6b4c043b5982" providerId="ADAL" clId="{4A1756CD-E4F9-5832-8342-4FDA02B8B288}" dt="2026-02-28T05:24:47.876" v="2038" actId="14100"/>
          <ac:picMkLst>
            <pc:docMk/>
            <pc:sldMk cId="3377398803" sldId="317"/>
            <ac:picMk id="10" creationId="{169BB35F-A06B-8D55-41E8-3CDD13CF8753}"/>
          </ac:picMkLst>
        </pc:picChg>
      </pc:sldChg>
      <pc:sldChg chg="addSp delSp modSp mod">
        <pc:chgData name="Trisha Curtis" userId="0bf744e7-1b5e-43cf-863b-6b4c043b5982" providerId="ADAL" clId="{4A1756CD-E4F9-5832-8342-4FDA02B8B288}" dt="2026-02-28T05:26:06.854" v="2064" actId="14100"/>
        <pc:sldMkLst>
          <pc:docMk/>
          <pc:sldMk cId="844091117" sldId="318"/>
        </pc:sldMkLst>
        <pc:spChg chg="mod">
          <ac:chgData name="Trisha Curtis" userId="0bf744e7-1b5e-43cf-863b-6b4c043b5982" providerId="ADAL" clId="{4A1756CD-E4F9-5832-8342-4FDA02B8B288}" dt="2026-02-28T05:26:01.423" v="2063" actId="14100"/>
          <ac:spMkLst>
            <pc:docMk/>
            <pc:sldMk cId="844091117" sldId="318"/>
            <ac:spMk id="4" creationId="{9F79142E-981D-298B-3984-0F2B5E8FE00F}"/>
          </ac:spMkLst>
        </pc:spChg>
        <pc:spChg chg="add mod">
          <ac:chgData name="Trisha Curtis" userId="0bf744e7-1b5e-43cf-863b-6b4c043b5982" providerId="ADAL" clId="{4A1756CD-E4F9-5832-8342-4FDA02B8B288}" dt="2026-02-28T05:04:27.216" v="1649" actId="207"/>
          <ac:spMkLst>
            <pc:docMk/>
            <pc:sldMk cId="844091117" sldId="318"/>
            <ac:spMk id="5" creationId="{D5A090DD-85D7-7373-0FD2-AD47A655489F}"/>
          </ac:spMkLst>
        </pc:spChg>
        <pc:spChg chg="mod">
          <ac:chgData name="Trisha Curtis" userId="0bf744e7-1b5e-43cf-863b-6b4c043b5982" providerId="ADAL" clId="{4A1756CD-E4F9-5832-8342-4FDA02B8B288}" dt="2026-02-27T08:11:53.669" v="83" actId="207"/>
          <ac:spMkLst>
            <pc:docMk/>
            <pc:sldMk cId="844091117" sldId="318"/>
            <ac:spMk id="9" creationId="{0E87F3E6-87AB-DD6D-5653-F2286BF030F3}"/>
          </ac:spMkLst>
        </pc:spChg>
        <pc:spChg chg="mod">
          <ac:chgData name="Trisha Curtis" userId="0bf744e7-1b5e-43cf-863b-6b4c043b5982" providerId="ADAL" clId="{4A1756CD-E4F9-5832-8342-4FDA02B8B288}" dt="2026-02-27T08:23:12.638" v="162" actId="207"/>
          <ac:spMkLst>
            <pc:docMk/>
            <pc:sldMk cId="844091117" sldId="318"/>
            <ac:spMk id="11" creationId="{2E9B4B08-0A74-C440-DDE9-B6439956DBC9}"/>
          </ac:spMkLst>
        </pc:spChg>
        <pc:spChg chg="add mod">
          <ac:chgData name="Trisha Curtis" userId="0bf744e7-1b5e-43cf-863b-6b4c043b5982" providerId="ADAL" clId="{4A1756CD-E4F9-5832-8342-4FDA02B8B288}" dt="2026-02-28T05:26:06.854" v="2064" actId="14100"/>
          <ac:spMkLst>
            <pc:docMk/>
            <pc:sldMk cId="844091117" sldId="318"/>
            <ac:spMk id="15" creationId="{4C7D7181-5A19-052E-6E90-B4937D0D1EDB}"/>
          </ac:spMkLst>
        </pc:spChg>
      </pc:sldChg>
      <pc:sldMasterChg chg="modSldLayout">
        <pc:chgData name="Trisha Curtis" userId="0bf744e7-1b5e-43cf-863b-6b4c043b5982" providerId="ADAL" clId="{4A1756CD-E4F9-5832-8342-4FDA02B8B288}" dt="2026-02-27T08:12:23.214" v="88" actId="14100"/>
        <pc:sldMasterMkLst>
          <pc:docMk/>
          <pc:sldMasterMk cId="0" sldId="2147483648"/>
        </pc:sldMasterMkLst>
        <pc:sldLayoutChg chg="addSp delSp modSp mod">
          <pc:chgData name="Trisha Curtis" userId="0bf744e7-1b5e-43cf-863b-6b4c043b5982" providerId="ADAL" clId="{4A1756CD-E4F9-5832-8342-4FDA02B8B288}" dt="2026-02-27T08:04:00.470" v="2"/>
          <pc:sldLayoutMkLst>
            <pc:docMk/>
            <pc:sldMasterMk cId="0" sldId="2147483648"/>
            <pc:sldLayoutMk cId="0" sldId="2147483649"/>
          </pc:sldLayoutMkLst>
          <pc:spChg chg="mod">
            <ac:chgData name="Trisha Curtis" userId="0bf744e7-1b5e-43cf-863b-6b4c043b5982" providerId="ADAL" clId="{4A1756CD-E4F9-5832-8342-4FDA02B8B288}" dt="2026-02-27T08:04:00.470" v="2"/>
            <ac:spMkLst>
              <pc:docMk/>
              <pc:sldMasterMk cId="0" sldId="2147483648"/>
              <pc:sldLayoutMk cId="0" sldId="2147483649"/>
              <ac:spMk id="3" creationId="{1DDD01C7-D828-0A3F-C4D3-FF6253AAAEE2}"/>
            </ac:spMkLst>
          </pc:spChg>
          <pc:spChg chg="mod">
            <ac:chgData name="Trisha Curtis" userId="0bf744e7-1b5e-43cf-863b-6b4c043b5982" providerId="ADAL" clId="{4A1756CD-E4F9-5832-8342-4FDA02B8B288}" dt="2026-02-27T08:04:00.470" v="2"/>
            <ac:spMkLst>
              <pc:docMk/>
              <pc:sldMasterMk cId="0" sldId="2147483648"/>
              <pc:sldLayoutMk cId="0" sldId="2147483649"/>
              <ac:spMk id="4" creationId="{A30BAEF9-F890-FAC6-B0F1-41604CE0CFD1}"/>
            </ac:spMkLst>
          </pc:spChg>
          <pc:spChg chg="mod">
            <ac:chgData name="Trisha Curtis" userId="0bf744e7-1b5e-43cf-863b-6b4c043b5982" providerId="ADAL" clId="{4A1756CD-E4F9-5832-8342-4FDA02B8B288}" dt="2026-02-27T08:04:00.470" v="2"/>
            <ac:spMkLst>
              <pc:docMk/>
              <pc:sldMasterMk cId="0" sldId="2147483648"/>
              <pc:sldLayoutMk cId="0" sldId="2147483649"/>
              <ac:spMk id="5" creationId="{F1C8AE5A-F85C-3EF2-AA22-C7D3F4206CC8}"/>
            </ac:spMkLst>
          </pc:spChg>
          <pc:spChg chg="mod">
            <ac:chgData name="Trisha Curtis" userId="0bf744e7-1b5e-43cf-863b-6b4c043b5982" providerId="ADAL" clId="{4A1756CD-E4F9-5832-8342-4FDA02B8B288}" dt="2026-02-27T08:04:00.470" v="2"/>
            <ac:spMkLst>
              <pc:docMk/>
              <pc:sldMasterMk cId="0" sldId="2147483648"/>
              <pc:sldLayoutMk cId="0" sldId="2147483649"/>
              <ac:spMk id="13" creationId="{907A3F95-0724-2A99-20EE-B96376C93314}"/>
            </ac:spMkLst>
          </pc:spChg>
          <pc:grpChg chg="add mod">
            <ac:chgData name="Trisha Curtis" userId="0bf744e7-1b5e-43cf-863b-6b4c043b5982" providerId="ADAL" clId="{4A1756CD-E4F9-5832-8342-4FDA02B8B288}" dt="2026-02-27T08:04:00.470" v="2"/>
            <ac:grpSpMkLst>
              <pc:docMk/>
              <pc:sldMasterMk cId="0" sldId="2147483648"/>
              <pc:sldLayoutMk cId="0" sldId="2147483649"/>
              <ac:grpSpMk id="2" creationId="{927BF7AF-C482-C22B-FDA2-60025D2D7D53}"/>
            </ac:grpSpMkLst>
          </pc:grpChg>
        </pc:sldLayoutChg>
        <pc:sldLayoutChg chg="addSp delSp modSp mod">
          <pc:chgData name="Trisha Curtis" userId="0bf744e7-1b5e-43cf-863b-6b4c043b5982" providerId="ADAL" clId="{4A1756CD-E4F9-5832-8342-4FDA02B8B288}" dt="2026-02-27T08:12:17.476" v="86" actId="14100"/>
          <pc:sldLayoutMkLst>
            <pc:docMk/>
            <pc:sldMasterMk cId="0" sldId="2147483648"/>
            <pc:sldLayoutMk cId="0" sldId="2147483650"/>
          </pc:sldLayoutMkLst>
          <pc:spChg chg="mod">
            <ac:chgData name="Trisha Curtis" userId="0bf744e7-1b5e-43cf-863b-6b4c043b5982" providerId="ADAL" clId="{4A1756CD-E4F9-5832-8342-4FDA02B8B288}" dt="2026-02-27T08:04:22.474" v="9"/>
            <ac:spMkLst>
              <pc:docMk/>
              <pc:sldMasterMk cId="0" sldId="2147483648"/>
              <pc:sldLayoutMk cId="0" sldId="2147483650"/>
              <ac:spMk id="3" creationId="{F92DEE52-3141-783A-70BF-C55D12F54F77}"/>
            </ac:spMkLst>
          </pc:spChg>
          <pc:spChg chg="mod">
            <ac:chgData name="Trisha Curtis" userId="0bf744e7-1b5e-43cf-863b-6b4c043b5982" providerId="ADAL" clId="{4A1756CD-E4F9-5832-8342-4FDA02B8B288}" dt="2026-02-27T08:04:22.474" v="9"/>
            <ac:spMkLst>
              <pc:docMk/>
              <pc:sldMasterMk cId="0" sldId="2147483648"/>
              <pc:sldLayoutMk cId="0" sldId="2147483650"/>
              <ac:spMk id="4" creationId="{55BFF017-FE89-BDC1-208D-521E26AC2007}"/>
            </ac:spMkLst>
          </pc:spChg>
          <pc:spChg chg="mod">
            <ac:chgData name="Trisha Curtis" userId="0bf744e7-1b5e-43cf-863b-6b4c043b5982" providerId="ADAL" clId="{4A1756CD-E4F9-5832-8342-4FDA02B8B288}" dt="2026-02-27T08:04:22.474" v="9"/>
            <ac:spMkLst>
              <pc:docMk/>
              <pc:sldMasterMk cId="0" sldId="2147483648"/>
              <pc:sldLayoutMk cId="0" sldId="2147483650"/>
              <ac:spMk id="6" creationId="{FC4FA60F-9617-94BA-0C29-943187159C5E}"/>
            </ac:spMkLst>
          </pc:spChg>
          <pc:spChg chg="mod">
            <ac:chgData name="Trisha Curtis" userId="0bf744e7-1b5e-43cf-863b-6b4c043b5982" providerId="ADAL" clId="{4A1756CD-E4F9-5832-8342-4FDA02B8B288}" dt="2026-02-27T08:04:22.474" v="9"/>
            <ac:spMkLst>
              <pc:docMk/>
              <pc:sldMasterMk cId="0" sldId="2147483648"/>
              <pc:sldLayoutMk cId="0" sldId="2147483650"/>
              <ac:spMk id="7" creationId="{9E77A9FC-C70A-220A-CAD3-D47FB71C5319}"/>
            </ac:spMkLst>
          </pc:spChg>
          <pc:spChg chg="add mod">
            <ac:chgData name="Trisha Curtis" userId="0bf744e7-1b5e-43cf-863b-6b4c043b5982" providerId="ADAL" clId="{4A1756CD-E4F9-5832-8342-4FDA02B8B288}" dt="2026-02-27T08:04:25.868" v="10" actId="167"/>
            <ac:spMkLst>
              <pc:docMk/>
              <pc:sldMasterMk cId="0" sldId="2147483648"/>
              <pc:sldLayoutMk cId="0" sldId="2147483650"/>
              <ac:spMk id="9" creationId="{267FB58E-80C4-F88B-C73F-0090CB03C1DD}"/>
            </ac:spMkLst>
          </pc:spChg>
          <pc:spChg chg="add mod">
            <ac:chgData name="Trisha Curtis" userId="0bf744e7-1b5e-43cf-863b-6b4c043b5982" providerId="ADAL" clId="{4A1756CD-E4F9-5832-8342-4FDA02B8B288}" dt="2026-02-27T08:04:25.868" v="10" actId="167"/>
            <ac:spMkLst>
              <pc:docMk/>
              <pc:sldMasterMk cId="0" sldId="2147483648"/>
              <pc:sldLayoutMk cId="0" sldId="2147483650"/>
              <ac:spMk id="12" creationId="{32C11EE7-0F9E-172A-E730-8AE28311F1C5}"/>
            </ac:spMkLst>
          </pc:spChg>
          <pc:spChg chg="mod">
            <ac:chgData name="Trisha Curtis" userId="0bf744e7-1b5e-43cf-863b-6b4c043b5982" providerId="ADAL" clId="{4A1756CD-E4F9-5832-8342-4FDA02B8B288}" dt="2026-02-27T08:04:32.675" v="11" actId="207"/>
            <ac:spMkLst>
              <pc:docMk/>
              <pc:sldMasterMk cId="0" sldId="2147483648"/>
              <pc:sldLayoutMk cId="0" sldId="2147483650"/>
              <ac:spMk id="33" creationId="{00000000-0000-0000-0000-000000000000}"/>
            </ac:spMkLst>
          </pc:spChg>
          <pc:spChg chg="mod">
            <ac:chgData name="Trisha Curtis" userId="0bf744e7-1b5e-43cf-863b-6b4c043b5982" providerId="ADAL" clId="{4A1756CD-E4F9-5832-8342-4FDA02B8B288}" dt="2026-02-27T08:12:17.476" v="86" actId="14100"/>
            <ac:spMkLst>
              <pc:docMk/>
              <pc:sldMasterMk cId="0" sldId="2147483648"/>
              <pc:sldLayoutMk cId="0" sldId="2147483650"/>
              <ac:spMk id="34" creationId="{00000000-0000-0000-0000-000000000000}"/>
            </ac:spMkLst>
          </pc:spChg>
          <pc:spChg chg="mod">
            <ac:chgData name="Trisha Curtis" userId="0bf744e7-1b5e-43cf-863b-6b4c043b5982" providerId="ADAL" clId="{4A1756CD-E4F9-5832-8342-4FDA02B8B288}" dt="2026-02-27T08:12:14.673" v="85" actId="14100"/>
            <ac:spMkLst>
              <pc:docMk/>
              <pc:sldMasterMk cId="0" sldId="2147483648"/>
              <pc:sldLayoutMk cId="0" sldId="2147483650"/>
              <ac:spMk id="43" creationId="{1F7E41E6-1AFA-4563-9612-D09460351C43}"/>
            </ac:spMkLst>
          </pc:spChg>
          <pc:spChg chg="mod">
            <ac:chgData name="Trisha Curtis" userId="0bf744e7-1b5e-43cf-863b-6b4c043b5982" providerId="ADAL" clId="{4A1756CD-E4F9-5832-8342-4FDA02B8B288}" dt="2026-02-27T08:07:00.244" v="20" actId="207"/>
            <ac:spMkLst>
              <pc:docMk/>
              <pc:sldMasterMk cId="0" sldId="2147483648"/>
              <pc:sldLayoutMk cId="0" sldId="2147483650"/>
              <ac:spMk id="61" creationId="{197BAADC-C0F6-F5CD-6A46-8BC7E2C35C48}"/>
            </ac:spMkLst>
          </pc:spChg>
          <pc:spChg chg="mod">
            <ac:chgData name="Trisha Curtis" userId="0bf744e7-1b5e-43cf-863b-6b4c043b5982" providerId="ADAL" clId="{4A1756CD-E4F9-5832-8342-4FDA02B8B288}" dt="2026-02-27T08:06:55.104" v="19" actId="207"/>
            <ac:spMkLst>
              <pc:docMk/>
              <pc:sldMasterMk cId="0" sldId="2147483648"/>
              <pc:sldLayoutMk cId="0" sldId="2147483650"/>
              <ac:spMk id="62" creationId="{A51805E9-42EC-000D-6E5A-60C6B36883DA}"/>
            </ac:spMkLst>
          </pc:spChg>
          <pc:grpChg chg="add mod">
            <ac:chgData name="Trisha Curtis" userId="0bf744e7-1b5e-43cf-863b-6b4c043b5982" providerId="ADAL" clId="{4A1756CD-E4F9-5832-8342-4FDA02B8B288}" dt="2026-02-27T08:04:25.868" v="10" actId="167"/>
            <ac:grpSpMkLst>
              <pc:docMk/>
              <pc:sldMasterMk cId="0" sldId="2147483648"/>
              <pc:sldLayoutMk cId="0" sldId="2147483650"/>
              <ac:grpSpMk id="2" creationId="{EDE23DE1-BF74-2723-5ACF-0A1C6CF333C1}"/>
            </ac:grpSpMkLst>
          </pc:grpChg>
          <pc:picChg chg="mod">
            <ac:chgData name="Trisha Curtis" userId="0bf744e7-1b5e-43cf-863b-6b4c043b5982" providerId="ADAL" clId="{4A1756CD-E4F9-5832-8342-4FDA02B8B288}" dt="2026-02-27T08:06:48.519" v="18" actId="207"/>
            <ac:picMkLst>
              <pc:docMk/>
              <pc:sldMasterMk cId="0" sldId="2147483648"/>
              <pc:sldLayoutMk cId="0" sldId="2147483650"/>
              <ac:picMk id="5" creationId="{A757530E-8185-B10D-874A-BD505AD11CBE}"/>
            </ac:picMkLst>
          </pc:picChg>
          <pc:picChg chg="add mod">
            <ac:chgData name="Trisha Curtis" userId="0bf744e7-1b5e-43cf-863b-6b4c043b5982" providerId="ADAL" clId="{4A1756CD-E4F9-5832-8342-4FDA02B8B288}" dt="2026-02-27T08:04:25.868" v="10" actId="167"/>
            <ac:picMkLst>
              <pc:docMk/>
              <pc:sldMasterMk cId="0" sldId="2147483648"/>
              <pc:sldLayoutMk cId="0" sldId="2147483650"/>
              <ac:picMk id="8" creationId="{0507D909-A334-3360-98FF-295E2985BEFA}"/>
            </ac:picMkLst>
          </pc:picChg>
          <pc:picChg chg="add mod">
            <ac:chgData name="Trisha Curtis" userId="0bf744e7-1b5e-43cf-863b-6b4c043b5982" providerId="ADAL" clId="{4A1756CD-E4F9-5832-8342-4FDA02B8B288}" dt="2026-02-27T08:04:25.868" v="10" actId="167"/>
            <ac:picMkLst>
              <pc:docMk/>
              <pc:sldMasterMk cId="0" sldId="2147483648"/>
              <pc:sldLayoutMk cId="0" sldId="2147483650"/>
              <ac:picMk id="10" creationId="{85EBCA20-4E39-D652-6B63-302EA207BD15}"/>
            </ac:picMkLst>
          </pc:picChg>
          <pc:cxnChg chg="add mod">
            <ac:chgData name="Trisha Curtis" userId="0bf744e7-1b5e-43cf-863b-6b4c043b5982" providerId="ADAL" clId="{4A1756CD-E4F9-5832-8342-4FDA02B8B288}" dt="2026-02-27T08:04:25.868" v="10" actId="167"/>
            <ac:cxnSpMkLst>
              <pc:docMk/>
              <pc:sldMasterMk cId="0" sldId="2147483648"/>
              <pc:sldLayoutMk cId="0" sldId="2147483650"/>
              <ac:cxnSpMk id="11" creationId="{59201CCC-2240-BC1D-AA66-B8EFD8DAAD21}"/>
            </ac:cxnSpMkLst>
          </pc:cxnChg>
        </pc:sldLayoutChg>
        <pc:sldLayoutChg chg="addSp delSp modSp mod setBg">
          <pc:chgData name="Trisha Curtis" userId="0bf744e7-1b5e-43cf-863b-6b4c043b5982" providerId="ADAL" clId="{4A1756CD-E4F9-5832-8342-4FDA02B8B288}" dt="2026-02-27T08:12:23.214" v="88" actId="14100"/>
          <pc:sldLayoutMkLst>
            <pc:docMk/>
            <pc:sldMasterMk cId="0" sldId="2147483648"/>
            <pc:sldLayoutMk cId="1457186065" sldId="2147483653"/>
          </pc:sldLayoutMkLst>
          <pc:spChg chg="mod">
            <ac:chgData name="Trisha Curtis" userId="0bf744e7-1b5e-43cf-863b-6b4c043b5982" providerId="ADAL" clId="{4A1756CD-E4F9-5832-8342-4FDA02B8B288}" dt="2026-02-27T08:05:54.417" v="15"/>
            <ac:spMkLst>
              <pc:docMk/>
              <pc:sldMasterMk cId="0" sldId="2147483648"/>
              <pc:sldLayoutMk cId="1457186065" sldId="2147483653"/>
              <ac:spMk id="6" creationId="{64E15391-0D12-9957-C4B3-F3623885DCF6}"/>
            </ac:spMkLst>
          </pc:spChg>
          <pc:spChg chg="mod">
            <ac:chgData name="Trisha Curtis" userId="0bf744e7-1b5e-43cf-863b-6b4c043b5982" providerId="ADAL" clId="{4A1756CD-E4F9-5832-8342-4FDA02B8B288}" dt="2026-02-27T08:05:54.417" v="15"/>
            <ac:spMkLst>
              <pc:docMk/>
              <pc:sldMasterMk cId="0" sldId="2147483648"/>
              <pc:sldLayoutMk cId="1457186065" sldId="2147483653"/>
              <ac:spMk id="7" creationId="{49FBE857-8082-85FB-58A8-6C2F72B2C405}"/>
            </ac:spMkLst>
          </pc:spChg>
          <pc:spChg chg="mod">
            <ac:chgData name="Trisha Curtis" userId="0bf744e7-1b5e-43cf-863b-6b4c043b5982" providerId="ADAL" clId="{4A1756CD-E4F9-5832-8342-4FDA02B8B288}" dt="2026-02-27T08:05:54.417" v="15"/>
            <ac:spMkLst>
              <pc:docMk/>
              <pc:sldMasterMk cId="0" sldId="2147483648"/>
              <pc:sldLayoutMk cId="1457186065" sldId="2147483653"/>
              <ac:spMk id="14" creationId="{92AE6159-9502-971F-D84B-3B0B8872280B}"/>
            </ac:spMkLst>
          </pc:spChg>
          <pc:spChg chg="mod">
            <ac:chgData name="Trisha Curtis" userId="0bf744e7-1b5e-43cf-863b-6b4c043b5982" providerId="ADAL" clId="{4A1756CD-E4F9-5832-8342-4FDA02B8B288}" dt="2026-02-27T08:12:20.940" v="87" actId="14100"/>
            <ac:spMkLst>
              <pc:docMk/>
              <pc:sldMasterMk cId="0" sldId="2147483648"/>
              <pc:sldLayoutMk cId="1457186065" sldId="2147483653"/>
              <ac:spMk id="15" creationId="{ED29519D-3EE6-A143-06C9-2B6501C18139}"/>
            </ac:spMkLst>
          </pc:spChg>
          <pc:spChg chg="mod">
            <ac:chgData name="Trisha Curtis" userId="0bf744e7-1b5e-43cf-863b-6b4c043b5982" providerId="ADAL" clId="{4A1756CD-E4F9-5832-8342-4FDA02B8B288}" dt="2026-02-27T08:05:54.417" v="15"/>
            <ac:spMkLst>
              <pc:docMk/>
              <pc:sldMasterMk cId="0" sldId="2147483648"/>
              <pc:sldLayoutMk cId="1457186065" sldId="2147483653"/>
              <ac:spMk id="16" creationId="{DB4E438A-6773-5C74-ABAD-17A11EAFDDBE}"/>
            </ac:spMkLst>
          </pc:spChg>
          <pc:spChg chg="mod">
            <ac:chgData name="Trisha Curtis" userId="0bf744e7-1b5e-43cf-863b-6b4c043b5982" providerId="ADAL" clId="{4A1756CD-E4F9-5832-8342-4FDA02B8B288}" dt="2026-02-27T08:12:23.214" v="88" actId="14100"/>
            <ac:spMkLst>
              <pc:docMk/>
              <pc:sldMasterMk cId="0" sldId="2147483648"/>
              <pc:sldLayoutMk cId="1457186065" sldId="2147483653"/>
              <ac:spMk id="17" creationId="{121E9737-60B8-5DA7-63FA-5BAC73E126CF}"/>
            </ac:spMkLst>
          </pc:spChg>
          <pc:spChg chg="add mod">
            <ac:chgData name="Trisha Curtis" userId="0bf744e7-1b5e-43cf-863b-6b4c043b5982" providerId="ADAL" clId="{4A1756CD-E4F9-5832-8342-4FDA02B8B288}" dt="2026-02-27T08:05:57.820" v="16" actId="167"/>
            <ac:spMkLst>
              <pc:docMk/>
              <pc:sldMasterMk cId="0" sldId="2147483648"/>
              <pc:sldLayoutMk cId="1457186065" sldId="2147483653"/>
              <ac:spMk id="18" creationId="{9D51552B-2441-83FA-51F4-BEAA6D222195}"/>
            </ac:spMkLst>
          </pc:spChg>
          <pc:spChg chg="add mod">
            <ac:chgData name="Trisha Curtis" userId="0bf744e7-1b5e-43cf-863b-6b4c043b5982" providerId="ADAL" clId="{4A1756CD-E4F9-5832-8342-4FDA02B8B288}" dt="2026-02-27T08:05:57.820" v="16" actId="167"/>
            <ac:spMkLst>
              <pc:docMk/>
              <pc:sldMasterMk cId="0" sldId="2147483648"/>
              <pc:sldLayoutMk cId="1457186065" sldId="2147483653"/>
              <ac:spMk id="21" creationId="{4BA9EEDD-FE62-D8FB-5085-A967C6D2B93F}"/>
            </ac:spMkLst>
          </pc:spChg>
          <pc:spChg chg="add mod">
            <ac:chgData name="Trisha Curtis" userId="0bf744e7-1b5e-43cf-863b-6b4c043b5982" providerId="ADAL" clId="{4A1756CD-E4F9-5832-8342-4FDA02B8B288}" dt="2026-02-27T08:05:57.820" v="16" actId="167"/>
            <ac:spMkLst>
              <pc:docMk/>
              <pc:sldMasterMk cId="0" sldId="2147483648"/>
              <pc:sldLayoutMk cId="1457186065" sldId="2147483653"/>
              <ac:spMk id="23" creationId="{7A83FC4B-AFD8-1884-1A7D-8D689B8D2C0A}"/>
            </ac:spMkLst>
          </pc:spChg>
          <pc:grpChg chg="add mod">
            <ac:chgData name="Trisha Curtis" userId="0bf744e7-1b5e-43cf-863b-6b4c043b5982" providerId="ADAL" clId="{4A1756CD-E4F9-5832-8342-4FDA02B8B288}" dt="2026-02-27T08:05:57.820" v="16" actId="167"/>
            <ac:grpSpMkLst>
              <pc:docMk/>
              <pc:sldMasterMk cId="0" sldId="2147483648"/>
              <pc:sldLayoutMk cId="1457186065" sldId="2147483653"/>
              <ac:grpSpMk id="4" creationId="{70F2CD24-08D6-C576-0B1A-5EF6388B6B07}"/>
            </ac:grpSpMkLst>
          </pc:grpChg>
          <pc:picChg chg="add mod">
            <ac:chgData name="Trisha Curtis" userId="0bf744e7-1b5e-43cf-863b-6b4c043b5982" providerId="ADAL" clId="{4A1756CD-E4F9-5832-8342-4FDA02B8B288}" dt="2026-02-27T08:05:57.820" v="16" actId="167"/>
            <ac:picMkLst>
              <pc:docMk/>
              <pc:sldMasterMk cId="0" sldId="2147483648"/>
              <pc:sldLayoutMk cId="1457186065" sldId="2147483653"/>
              <ac:picMk id="20" creationId="{7B4FC96D-3580-CE91-0B18-39B312A57EDD}"/>
            </ac:picMkLst>
          </pc:picChg>
          <pc:picChg chg="add mod">
            <ac:chgData name="Trisha Curtis" userId="0bf744e7-1b5e-43cf-863b-6b4c043b5982" providerId="ADAL" clId="{4A1756CD-E4F9-5832-8342-4FDA02B8B288}" dt="2026-02-27T08:05:57.820" v="16" actId="167"/>
            <ac:picMkLst>
              <pc:docMk/>
              <pc:sldMasterMk cId="0" sldId="2147483648"/>
              <pc:sldLayoutMk cId="1457186065" sldId="2147483653"/>
              <ac:picMk id="26" creationId="{9DBAB2F7-2D39-48F0-7900-18D31757A85B}"/>
            </ac:picMkLst>
          </pc:picChg>
          <pc:cxnChg chg="mod">
            <ac:chgData name="Trisha Curtis" userId="0bf744e7-1b5e-43cf-863b-6b4c043b5982" providerId="ADAL" clId="{4A1756CD-E4F9-5832-8342-4FDA02B8B288}" dt="2026-02-27T08:05:57.820" v="16" actId="167"/>
            <ac:cxnSpMkLst>
              <pc:docMk/>
              <pc:sldMasterMk cId="0" sldId="2147483648"/>
              <pc:sldLayoutMk cId="1457186065" sldId="2147483653"/>
              <ac:cxnSpMk id="22" creationId="{8BAF2154-09B9-3CDF-C3DD-4824424866F5}"/>
            </ac:cxnSpMkLst>
          </pc:cxn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0" name="Google Shape;5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7B1B2B91-F90F-A57E-718B-247270D3B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7E0A3B3B-4913-1691-8F6A-408D401F5C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93ED1B56-3AAC-AAC6-2BF4-BBA7A986DF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9188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EC85C9CB-7481-A272-02D2-CE4B30713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CDCB8142-5ED7-3652-B4C9-762BA07A87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56606AA5-9B91-9E61-3BB1-5945F3AF84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3623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8EB9893F-D58B-A7F5-CF1C-E0033DE3D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17F6510C-B79F-A71A-2E3C-49BA7D41B5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502038DE-081F-5306-0BEB-5376B67F31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078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E82E2D66-D6E6-CA20-5332-31478462F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630495B6-9D05-7425-47F4-61EDA155F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AD6BB042-BA64-37FD-CB46-C0A20DE463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7811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B0F57E79-F0C3-D4B0-6EDE-F4BE57E84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F3454673-3A21-E906-003B-90FE538A76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186FDDED-9EBC-9527-C77D-D2B9D7CEDB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586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97389F9F-E73E-BD96-FE9C-134A503F7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C2758986-2FAB-36BD-5520-F1A38188BA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21F40527-E7E4-DBA2-467C-3FB34D0EE1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4237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D43F3D3E-47CA-965F-5A07-527C4161E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B131E8AE-A163-77B7-378C-19BC5F47B7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EBB9A21A-845E-8AF4-1146-DCE12CCD97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872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864A6F7C-637D-FD84-9EFF-D23C26BEF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C59A8895-C4D8-B0D9-446F-D1161D675F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88C8ECC6-385F-41C6-9A37-292B9FF101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1129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25613044-DA62-6530-E8CE-FF4998DE7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8C932AEC-3C88-C0BC-CAB7-CB464298DA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DB30E608-B3A1-AC6A-976E-7A3DB50AD2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5514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42E92646-E139-9673-1280-5B1D37DD4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D0CDD69A-5831-00D9-D4AC-F52903DB40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598EF081-C0AC-D5D6-EC2C-A5D8866447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2780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CC332158-8227-92C4-0911-A4B6724C4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7072BF2B-A350-6E37-9EB3-0260279AA4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1D735928-9070-EFC9-B447-E1F878545D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5654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EBEB3723-7573-D87E-DFD9-752B48BE2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AAE82300-B503-A437-926F-320AD21F08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DCF1F0E8-82D4-8062-A753-E32497146D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541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112893D3-5944-4911-EA90-B167DD3F8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1D2C4CE2-DD1A-1C51-4F07-8EA771A0C1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AAB60884-CC6E-6BAF-7370-B493D4BB64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4184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BDDFDFC7-DFC2-7DF6-A2A8-9C30A7108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AD63F59E-4106-055A-B419-3909A50AFD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F241AD12-53F8-D63E-6957-62C9C7ACE1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9867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8655ED01-E5D0-3747-C048-E5D210B5B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40FDBD53-E8C1-C804-7EDD-D14D40FBD7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5C6CFEE3-3453-57B1-07E1-0C54DA801D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9825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4B375C04-F532-3839-2CC0-37DE99BBA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F72B8EF8-9DC6-6441-FFC7-3C8614C65B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84B5B143-0328-D911-080D-5044F5862F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7764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C6815FAC-99EF-E5E3-5984-D0973E861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1DE6AAD7-46EE-1D9E-7092-59E0F38B51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9D541A36-4D3F-2A6E-D974-59EA2CBF62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9650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animals grazing in a field&#10;&#10;AI-generated content may be incorrect.">
            <a:extLst>
              <a:ext uri="{FF2B5EF4-FFF2-40B4-BE49-F238E27FC236}">
                <a16:creationId xmlns:a16="http://schemas.microsoft.com/office/drawing/2014/main" id="{9D28ACF9-1020-2478-FF65-22401D46D9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"/>
          <a:stretch>
            <a:fillRect/>
          </a:stretch>
        </p:blipFill>
        <p:spPr>
          <a:xfrm>
            <a:off x="-2929" y="0"/>
            <a:ext cx="12194930" cy="6858000"/>
          </a:xfrm>
          <a:prstGeom prst="rect">
            <a:avLst/>
          </a:prstGeom>
        </p:spPr>
      </p:pic>
      <p:sp>
        <p:nvSpPr>
          <p:cNvPr id="18" name="Google Shape;18;p30"/>
          <p:cNvSpPr/>
          <p:nvPr/>
        </p:nvSpPr>
        <p:spPr>
          <a:xfrm>
            <a:off x="0" y="3793616"/>
            <a:ext cx="12192000" cy="306438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4749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 txBox="1">
            <a:spLocks noGrp="1"/>
          </p:cNvSpPr>
          <p:nvPr>
            <p:ph type="ctrTitle"/>
          </p:nvPr>
        </p:nvSpPr>
        <p:spPr>
          <a:xfrm>
            <a:off x="838198" y="2019122"/>
            <a:ext cx="10515600" cy="3064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0"/>
          <p:cNvSpPr txBox="1">
            <a:spLocks noGrp="1"/>
          </p:cNvSpPr>
          <p:nvPr>
            <p:ph type="subTitle" idx="1"/>
          </p:nvPr>
        </p:nvSpPr>
        <p:spPr>
          <a:xfrm>
            <a:off x="838198" y="5109631"/>
            <a:ext cx="10515600" cy="56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2DE49D-8497-77EB-5DA6-55337DEBF17C}"/>
              </a:ext>
            </a:extLst>
          </p:cNvPr>
          <p:cNvGrpSpPr/>
          <p:nvPr userDrawn="1"/>
        </p:nvGrpSpPr>
        <p:grpSpPr>
          <a:xfrm>
            <a:off x="838198" y="633947"/>
            <a:ext cx="2326254" cy="979606"/>
            <a:chOff x="9078827" y="633947"/>
            <a:chExt cx="2326254" cy="979606"/>
          </a:xfrm>
        </p:grpSpPr>
        <p:sp>
          <p:nvSpPr>
            <p:cNvPr id="28" name="Google Shape;28;p30"/>
            <p:cNvSpPr txBox="1"/>
            <p:nvPr/>
          </p:nvSpPr>
          <p:spPr>
            <a:xfrm>
              <a:off x="10311282" y="633947"/>
              <a:ext cx="1093799" cy="3404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lang="en-US" sz="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Australian</a:t>
              </a:r>
              <a:br>
                <a:rPr lang="en-US" sz="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Good Meat Education is an initiative of</a:t>
              </a:r>
              <a:endParaRPr dirty="0"/>
            </a:p>
          </p:txBody>
        </p:sp>
        <p:cxnSp>
          <p:nvCxnSpPr>
            <p:cNvPr id="29" name="Google Shape;29;p30"/>
            <p:cNvCxnSpPr/>
            <p:nvPr/>
          </p:nvCxnSpPr>
          <p:spPr>
            <a:xfrm>
              <a:off x="10113811" y="643254"/>
              <a:ext cx="0" cy="961054"/>
            </a:xfrm>
            <a:prstGeom prst="straightConnector1">
              <a:avLst/>
            </a:prstGeom>
            <a:noFill/>
            <a:ln w="222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0" name="Google Shape;30;p30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78827" y="634353"/>
              <a:ext cx="834831" cy="97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30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45181" y="1137524"/>
              <a:ext cx="1026000" cy="4667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27BF7AF-C482-C22B-FDA2-60025D2D7D53}"/>
              </a:ext>
            </a:extLst>
          </p:cNvPr>
          <p:cNvGrpSpPr/>
          <p:nvPr userDrawn="1"/>
        </p:nvGrpSpPr>
        <p:grpSpPr>
          <a:xfrm>
            <a:off x="4663381" y="0"/>
            <a:ext cx="7528615" cy="2820202"/>
            <a:chOff x="4663381" y="0"/>
            <a:chExt cx="7528615" cy="2820202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1DDD01C7-D828-0A3F-C4D3-FF6253AAAEE2}"/>
                </a:ext>
              </a:extLst>
            </p:cNvPr>
            <p:cNvSpPr/>
            <p:nvPr/>
          </p:nvSpPr>
          <p:spPr>
            <a:xfrm>
              <a:off x="6967762" y="747804"/>
              <a:ext cx="2273900" cy="1142752"/>
            </a:xfrm>
            <a:custGeom>
              <a:avLst/>
              <a:gdLst>
                <a:gd name="csX0" fmla="*/ 0 w 964663"/>
                <a:gd name="csY0" fmla="*/ 3086 h 484793"/>
                <a:gd name="csX1" fmla="*/ 689995 w 964663"/>
                <a:gd name="csY1" fmla="*/ 484794 h 484793"/>
                <a:gd name="csX2" fmla="*/ 964663 w 964663"/>
                <a:gd name="csY2" fmla="*/ 436861 h 484793"/>
                <a:gd name="csX3" fmla="*/ 950043 w 964663"/>
                <a:gd name="csY3" fmla="*/ 422132 h 484793"/>
                <a:gd name="csX4" fmla="*/ 0 w 964663"/>
                <a:gd name="csY4" fmla="*/ 3033 h 4847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64663" h="484793">
                  <a:moveTo>
                    <a:pt x="0" y="3086"/>
                  </a:moveTo>
                  <a:cubicBezTo>
                    <a:pt x="121289" y="226493"/>
                    <a:pt x="337635" y="484794"/>
                    <a:pt x="689995" y="484794"/>
                  </a:cubicBezTo>
                  <a:cubicBezTo>
                    <a:pt x="794447" y="484794"/>
                    <a:pt x="884015" y="467109"/>
                    <a:pt x="964663" y="436861"/>
                  </a:cubicBezTo>
                  <a:cubicBezTo>
                    <a:pt x="959807" y="431951"/>
                    <a:pt x="954899" y="427147"/>
                    <a:pt x="950043" y="422132"/>
                  </a:cubicBezTo>
                  <a:cubicBezTo>
                    <a:pt x="576940" y="38086"/>
                    <a:pt x="268757" y="-15021"/>
                    <a:pt x="0" y="3033"/>
                  </a:cubicBezTo>
                  <a:close/>
                </a:path>
              </a:pathLst>
            </a:custGeom>
            <a:solidFill>
              <a:srgbClr val="B4BCB6">
                <a:alpha val="81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30BAEF9-F890-FAC6-B0F1-41604CE0CFD1}"/>
                </a:ext>
              </a:extLst>
            </p:cNvPr>
            <p:cNvSpPr/>
            <p:nvPr/>
          </p:nvSpPr>
          <p:spPr>
            <a:xfrm>
              <a:off x="9241663" y="0"/>
              <a:ext cx="2950333" cy="2820202"/>
            </a:xfrm>
            <a:custGeom>
              <a:avLst/>
              <a:gdLst>
                <a:gd name="csX0" fmla="*/ 0 w 1251628"/>
                <a:gd name="csY0" fmla="*/ 754104 h 1196422"/>
                <a:gd name="csX1" fmla="*/ 1251629 w 1251628"/>
                <a:gd name="csY1" fmla="*/ 1185820 h 1196422"/>
                <a:gd name="csX2" fmla="*/ 1251629 w 1251628"/>
                <a:gd name="csY2" fmla="*/ 0 h 1196422"/>
                <a:gd name="csX3" fmla="*/ 1251629 w 1251628"/>
                <a:gd name="csY3" fmla="*/ 0 h 1196422"/>
                <a:gd name="csX4" fmla="*/ 53 w 1251628"/>
                <a:gd name="csY4" fmla="*/ 754104 h 11964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1628" h="1196422">
                  <a:moveTo>
                    <a:pt x="0" y="754104"/>
                  </a:moveTo>
                  <a:cubicBezTo>
                    <a:pt x="548175" y="1303594"/>
                    <a:pt x="1251629" y="1185820"/>
                    <a:pt x="1251629" y="1185820"/>
                  </a:cubicBezTo>
                  <a:lnTo>
                    <a:pt x="1251629" y="0"/>
                  </a:lnTo>
                  <a:lnTo>
                    <a:pt x="1251629" y="0"/>
                  </a:lnTo>
                  <a:cubicBezTo>
                    <a:pt x="579262" y="148128"/>
                    <a:pt x="398965" y="604708"/>
                    <a:pt x="53" y="754104"/>
                  </a:cubicBezTo>
                  <a:close/>
                </a:path>
              </a:pathLst>
            </a:custGeom>
            <a:solidFill>
              <a:srgbClr val="CCD1CC">
                <a:alpha val="8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1C8AE5A-F85C-3EF2-AA22-C7D3F4206CC8}"/>
                </a:ext>
              </a:extLst>
            </p:cNvPr>
            <p:cNvSpPr/>
            <p:nvPr/>
          </p:nvSpPr>
          <p:spPr>
            <a:xfrm>
              <a:off x="4663381" y="0"/>
              <a:ext cx="2304381" cy="882855"/>
            </a:xfrm>
            <a:custGeom>
              <a:avLst/>
              <a:gdLst>
                <a:gd name="csX0" fmla="*/ 0 w 977594"/>
                <a:gd name="csY0" fmla="*/ 0 h 374536"/>
                <a:gd name="csX1" fmla="*/ 368722 w 977594"/>
                <a:gd name="csY1" fmla="*/ 362719 h 374536"/>
                <a:gd name="csX2" fmla="*/ 977594 w 977594"/>
                <a:gd name="csY2" fmla="*/ 320329 h 374536"/>
                <a:gd name="csX3" fmla="*/ 847913 w 977594"/>
                <a:gd name="csY3" fmla="*/ 0 h 374536"/>
                <a:gd name="csX4" fmla="*/ 0 w 977594"/>
                <a:gd name="csY4" fmla="*/ 0 h 374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77594" h="374536">
                  <a:moveTo>
                    <a:pt x="0" y="0"/>
                  </a:moveTo>
                  <a:cubicBezTo>
                    <a:pt x="0" y="0"/>
                    <a:pt x="897" y="286860"/>
                    <a:pt x="368722" y="362719"/>
                  </a:cubicBezTo>
                  <a:cubicBezTo>
                    <a:pt x="553928" y="400939"/>
                    <a:pt x="751853" y="335533"/>
                    <a:pt x="977594" y="320329"/>
                  </a:cubicBezTo>
                  <a:cubicBezTo>
                    <a:pt x="885176" y="150082"/>
                    <a:pt x="847966" y="0"/>
                    <a:pt x="84791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D1CC">
                <a:alpha val="8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07A3F95-0724-2A99-20EE-B96376C93314}"/>
                </a:ext>
              </a:extLst>
            </p:cNvPr>
            <p:cNvSpPr/>
            <p:nvPr/>
          </p:nvSpPr>
          <p:spPr>
            <a:xfrm>
              <a:off x="6662079" y="0"/>
              <a:ext cx="5529917" cy="1777694"/>
            </a:xfrm>
            <a:custGeom>
              <a:avLst/>
              <a:gdLst>
                <a:gd name="csX0" fmla="*/ 0 w 2345972"/>
                <a:gd name="csY0" fmla="*/ 0 h 754156"/>
                <a:gd name="csX1" fmla="*/ 129681 w 2345972"/>
                <a:gd name="csY1" fmla="*/ 320329 h 754156"/>
                <a:gd name="csX2" fmla="*/ 1079724 w 2345972"/>
                <a:gd name="csY2" fmla="*/ 739428 h 754156"/>
                <a:gd name="csX3" fmla="*/ 1094344 w 2345972"/>
                <a:gd name="csY3" fmla="*/ 754157 h 754156"/>
                <a:gd name="csX4" fmla="*/ 2345973 w 2345972"/>
                <a:gd name="csY4" fmla="*/ 0 h 754156"/>
                <a:gd name="csX5" fmla="*/ 0 w 2345972"/>
                <a:gd name="csY5" fmla="*/ 0 h 754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345972" h="754156">
                  <a:moveTo>
                    <a:pt x="0" y="0"/>
                  </a:moveTo>
                  <a:cubicBezTo>
                    <a:pt x="0" y="0"/>
                    <a:pt x="37263" y="150082"/>
                    <a:pt x="129681" y="320329"/>
                  </a:cubicBezTo>
                  <a:cubicBezTo>
                    <a:pt x="398438" y="302222"/>
                    <a:pt x="706621" y="355329"/>
                    <a:pt x="1079724" y="739428"/>
                  </a:cubicBezTo>
                  <a:cubicBezTo>
                    <a:pt x="1084580" y="744443"/>
                    <a:pt x="1089488" y="749247"/>
                    <a:pt x="1094344" y="754157"/>
                  </a:cubicBezTo>
                  <a:cubicBezTo>
                    <a:pt x="1493257" y="604708"/>
                    <a:pt x="1673554" y="148128"/>
                    <a:pt x="23459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9992">
                <a:alpha val="79951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E23DE1-BF74-2723-5ACF-0A1C6CF333C1}"/>
              </a:ext>
            </a:extLst>
          </p:cNvPr>
          <p:cNvGrpSpPr/>
          <p:nvPr userDrawn="1"/>
        </p:nvGrpSpPr>
        <p:grpSpPr>
          <a:xfrm>
            <a:off x="4866293" y="-1"/>
            <a:ext cx="7341137" cy="2749973"/>
            <a:chOff x="4866293" y="-1"/>
            <a:chExt cx="7341137" cy="274997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92DEE52-3141-783A-70BF-C55D12F54F77}"/>
                </a:ext>
              </a:extLst>
            </p:cNvPr>
            <p:cNvSpPr/>
            <p:nvPr/>
          </p:nvSpPr>
          <p:spPr>
            <a:xfrm>
              <a:off x="7113290" y="729181"/>
              <a:ext cx="2217276" cy="1114296"/>
            </a:xfrm>
            <a:custGeom>
              <a:avLst/>
              <a:gdLst>
                <a:gd name="csX0" fmla="*/ 0 w 964663"/>
                <a:gd name="csY0" fmla="*/ 3086 h 484793"/>
                <a:gd name="csX1" fmla="*/ 689995 w 964663"/>
                <a:gd name="csY1" fmla="*/ 484794 h 484793"/>
                <a:gd name="csX2" fmla="*/ 964663 w 964663"/>
                <a:gd name="csY2" fmla="*/ 436861 h 484793"/>
                <a:gd name="csX3" fmla="*/ 950043 w 964663"/>
                <a:gd name="csY3" fmla="*/ 422132 h 484793"/>
                <a:gd name="csX4" fmla="*/ 0 w 964663"/>
                <a:gd name="csY4" fmla="*/ 3033 h 4847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64663" h="484793">
                  <a:moveTo>
                    <a:pt x="0" y="3086"/>
                  </a:moveTo>
                  <a:cubicBezTo>
                    <a:pt x="121289" y="226493"/>
                    <a:pt x="337635" y="484794"/>
                    <a:pt x="689995" y="484794"/>
                  </a:cubicBezTo>
                  <a:cubicBezTo>
                    <a:pt x="794447" y="484794"/>
                    <a:pt x="884015" y="467109"/>
                    <a:pt x="964663" y="436861"/>
                  </a:cubicBezTo>
                  <a:cubicBezTo>
                    <a:pt x="959807" y="431951"/>
                    <a:pt x="954899" y="427147"/>
                    <a:pt x="950043" y="422132"/>
                  </a:cubicBezTo>
                  <a:cubicBezTo>
                    <a:pt x="576940" y="38086"/>
                    <a:pt x="268757" y="-15021"/>
                    <a:pt x="0" y="3033"/>
                  </a:cubicBezTo>
                  <a:close/>
                </a:path>
              </a:pathLst>
            </a:custGeom>
            <a:solidFill>
              <a:srgbClr val="B4BCB6">
                <a:alpha val="5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5BFF017-FE89-BDC1-208D-521E26AC2007}"/>
                </a:ext>
              </a:extLst>
            </p:cNvPr>
            <p:cNvSpPr/>
            <p:nvPr/>
          </p:nvSpPr>
          <p:spPr>
            <a:xfrm>
              <a:off x="9330566" y="-1"/>
              <a:ext cx="2876864" cy="2749973"/>
            </a:xfrm>
            <a:custGeom>
              <a:avLst/>
              <a:gdLst>
                <a:gd name="csX0" fmla="*/ 0 w 1251628"/>
                <a:gd name="csY0" fmla="*/ 754104 h 1196422"/>
                <a:gd name="csX1" fmla="*/ 1251629 w 1251628"/>
                <a:gd name="csY1" fmla="*/ 1185820 h 1196422"/>
                <a:gd name="csX2" fmla="*/ 1251629 w 1251628"/>
                <a:gd name="csY2" fmla="*/ 0 h 1196422"/>
                <a:gd name="csX3" fmla="*/ 1251629 w 1251628"/>
                <a:gd name="csY3" fmla="*/ 0 h 1196422"/>
                <a:gd name="csX4" fmla="*/ 53 w 1251628"/>
                <a:gd name="csY4" fmla="*/ 754104 h 11964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1628" h="1196422">
                  <a:moveTo>
                    <a:pt x="0" y="754104"/>
                  </a:moveTo>
                  <a:cubicBezTo>
                    <a:pt x="548175" y="1303594"/>
                    <a:pt x="1251629" y="1185820"/>
                    <a:pt x="1251629" y="1185820"/>
                  </a:cubicBezTo>
                  <a:lnTo>
                    <a:pt x="1251629" y="0"/>
                  </a:lnTo>
                  <a:lnTo>
                    <a:pt x="1251629" y="0"/>
                  </a:lnTo>
                  <a:cubicBezTo>
                    <a:pt x="579262" y="148128"/>
                    <a:pt x="398965" y="604708"/>
                    <a:pt x="53" y="754104"/>
                  </a:cubicBezTo>
                  <a:close/>
                </a:path>
              </a:pathLst>
            </a:custGeom>
            <a:solidFill>
              <a:srgbClr val="CCD1CC">
                <a:alpha val="50012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C4FA60F-9617-94BA-0C29-943187159C5E}"/>
                </a:ext>
              </a:extLst>
            </p:cNvPr>
            <p:cNvSpPr/>
            <p:nvPr/>
          </p:nvSpPr>
          <p:spPr>
            <a:xfrm>
              <a:off x="4866293" y="-1"/>
              <a:ext cx="2246997" cy="860870"/>
            </a:xfrm>
            <a:custGeom>
              <a:avLst/>
              <a:gdLst>
                <a:gd name="csX0" fmla="*/ 0 w 977594"/>
                <a:gd name="csY0" fmla="*/ 0 h 374536"/>
                <a:gd name="csX1" fmla="*/ 368722 w 977594"/>
                <a:gd name="csY1" fmla="*/ 362719 h 374536"/>
                <a:gd name="csX2" fmla="*/ 977594 w 977594"/>
                <a:gd name="csY2" fmla="*/ 320329 h 374536"/>
                <a:gd name="csX3" fmla="*/ 847913 w 977594"/>
                <a:gd name="csY3" fmla="*/ 0 h 374536"/>
                <a:gd name="csX4" fmla="*/ 0 w 977594"/>
                <a:gd name="csY4" fmla="*/ 0 h 374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77594" h="374536">
                  <a:moveTo>
                    <a:pt x="0" y="0"/>
                  </a:moveTo>
                  <a:cubicBezTo>
                    <a:pt x="0" y="0"/>
                    <a:pt x="897" y="286860"/>
                    <a:pt x="368722" y="362719"/>
                  </a:cubicBezTo>
                  <a:cubicBezTo>
                    <a:pt x="553928" y="400939"/>
                    <a:pt x="751853" y="335533"/>
                    <a:pt x="977594" y="320329"/>
                  </a:cubicBezTo>
                  <a:cubicBezTo>
                    <a:pt x="885176" y="150082"/>
                    <a:pt x="847966" y="0"/>
                    <a:pt x="84791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D1CC">
                <a:alpha val="50012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E77A9FC-C70A-220A-CAD3-D47FB71C5319}"/>
                </a:ext>
              </a:extLst>
            </p:cNvPr>
            <p:cNvSpPr/>
            <p:nvPr/>
          </p:nvSpPr>
          <p:spPr>
            <a:xfrm>
              <a:off x="6815219" y="-1"/>
              <a:ext cx="5392211" cy="1733426"/>
            </a:xfrm>
            <a:custGeom>
              <a:avLst/>
              <a:gdLst>
                <a:gd name="csX0" fmla="*/ 0 w 2345972"/>
                <a:gd name="csY0" fmla="*/ 0 h 754156"/>
                <a:gd name="csX1" fmla="*/ 129681 w 2345972"/>
                <a:gd name="csY1" fmla="*/ 320329 h 754156"/>
                <a:gd name="csX2" fmla="*/ 1079724 w 2345972"/>
                <a:gd name="csY2" fmla="*/ 739428 h 754156"/>
                <a:gd name="csX3" fmla="*/ 1094344 w 2345972"/>
                <a:gd name="csY3" fmla="*/ 754157 h 754156"/>
                <a:gd name="csX4" fmla="*/ 2345973 w 2345972"/>
                <a:gd name="csY4" fmla="*/ 0 h 754156"/>
                <a:gd name="csX5" fmla="*/ 0 w 2345972"/>
                <a:gd name="csY5" fmla="*/ 0 h 754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345972" h="754156">
                  <a:moveTo>
                    <a:pt x="0" y="0"/>
                  </a:moveTo>
                  <a:cubicBezTo>
                    <a:pt x="0" y="0"/>
                    <a:pt x="37263" y="150082"/>
                    <a:pt x="129681" y="320329"/>
                  </a:cubicBezTo>
                  <a:cubicBezTo>
                    <a:pt x="398438" y="302222"/>
                    <a:pt x="706621" y="355329"/>
                    <a:pt x="1079724" y="739428"/>
                  </a:cubicBezTo>
                  <a:cubicBezTo>
                    <a:pt x="1084580" y="744443"/>
                    <a:pt x="1089488" y="749247"/>
                    <a:pt x="1094344" y="754157"/>
                  </a:cubicBezTo>
                  <a:cubicBezTo>
                    <a:pt x="1493257" y="604708"/>
                    <a:pt x="1673554" y="148128"/>
                    <a:pt x="23459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9992">
                <a:alpha val="5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0507D909-A334-3360-98FF-295E2985BE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35750" y="369424"/>
            <a:ext cx="770086" cy="910102"/>
          </a:xfrm>
          <a:prstGeom prst="rect">
            <a:avLst/>
          </a:prstGeom>
        </p:spPr>
      </p:pic>
      <p:sp>
        <p:nvSpPr>
          <p:cNvPr id="9" name="Google Shape;28;p30">
            <a:extLst>
              <a:ext uri="{FF2B5EF4-FFF2-40B4-BE49-F238E27FC236}">
                <a16:creationId xmlns:a16="http://schemas.microsoft.com/office/drawing/2014/main" id="{267FB58E-80C4-F88B-C73F-0090CB03C1DD}"/>
              </a:ext>
            </a:extLst>
          </p:cNvPr>
          <p:cNvSpPr txBox="1"/>
          <p:nvPr userDrawn="1"/>
        </p:nvSpPr>
        <p:spPr>
          <a:xfrm>
            <a:off x="7861711" y="341061"/>
            <a:ext cx="1028890" cy="34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</a:pPr>
            <a:r>
              <a:rPr lang="en-US" sz="900" b="0" i="0" u="none" strike="noStrike" cap="none" dirty="0">
                <a:solidFill>
                  <a:srgbClr val="909992"/>
                </a:solidFill>
                <a:latin typeface="Calibri"/>
                <a:ea typeface="Calibri"/>
                <a:cs typeface="Calibri"/>
                <a:sym typeface="Calibri"/>
              </a:rPr>
              <a:t>Australian</a:t>
            </a:r>
            <a:br>
              <a:rPr lang="en-US" sz="900" b="0" i="0" u="none" strike="noStrike" cap="none" dirty="0">
                <a:solidFill>
                  <a:srgbClr val="90999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0" i="0" u="none" strike="noStrike" cap="none" dirty="0">
                <a:solidFill>
                  <a:srgbClr val="909992"/>
                </a:solidFill>
                <a:latin typeface="Calibri"/>
                <a:ea typeface="Calibri"/>
                <a:cs typeface="Calibri"/>
                <a:sym typeface="Calibri"/>
              </a:rPr>
              <a:t>Good Meat Education is an initiative of</a:t>
            </a:r>
            <a:endParaRPr dirty="0">
              <a:solidFill>
                <a:srgbClr val="909992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EBCA20-4E39-D652-6B63-302EA207BD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65493" y="818329"/>
            <a:ext cx="1032000" cy="468000"/>
          </a:xfrm>
          <a:prstGeom prst="rect">
            <a:avLst/>
          </a:prstGeom>
        </p:spPr>
      </p:pic>
      <p:cxnSp>
        <p:nvCxnSpPr>
          <p:cNvPr id="11" name="Google Shape;29;p30">
            <a:extLst>
              <a:ext uri="{FF2B5EF4-FFF2-40B4-BE49-F238E27FC236}">
                <a16:creationId xmlns:a16="http://schemas.microsoft.com/office/drawing/2014/main" id="{59201CCC-2240-BC1D-AA66-B8EFD8DAAD21}"/>
              </a:ext>
            </a:extLst>
          </p:cNvPr>
          <p:cNvCxnSpPr>
            <a:cxnSpLocks/>
          </p:cNvCxnSpPr>
          <p:nvPr userDrawn="1"/>
        </p:nvCxnSpPr>
        <p:spPr>
          <a:xfrm>
            <a:off x="7633773" y="365126"/>
            <a:ext cx="0" cy="914400"/>
          </a:xfrm>
          <a:prstGeom prst="straightConnector1">
            <a:avLst/>
          </a:prstGeom>
          <a:noFill/>
          <a:ln w="22225" cap="flat" cmpd="sng">
            <a:solidFill>
              <a:srgbClr val="69809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32C11EE7-0F9E-172A-E730-8AE28311F1C5}"/>
              </a:ext>
            </a:extLst>
          </p:cNvPr>
          <p:cNvSpPr/>
          <p:nvPr userDrawn="1"/>
        </p:nvSpPr>
        <p:spPr>
          <a:xfrm>
            <a:off x="9298319" y="477164"/>
            <a:ext cx="2893681" cy="799200"/>
          </a:xfrm>
          <a:custGeom>
            <a:avLst/>
            <a:gdLst>
              <a:gd name="csX0" fmla="*/ 400050 w 2893681"/>
              <a:gd name="csY0" fmla="*/ 0 h 799200"/>
              <a:gd name="csX1" fmla="*/ 454270 w 2893681"/>
              <a:gd name="csY1" fmla="*/ 5460 h 799200"/>
              <a:gd name="csX2" fmla="*/ 454270 w 2893681"/>
              <a:gd name="csY2" fmla="*/ 0 h 799200"/>
              <a:gd name="csX3" fmla="*/ 2893681 w 2893681"/>
              <a:gd name="csY3" fmla="*/ 0 h 799200"/>
              <a:gd name="csX4" fmla="*/ 2893681 w 2893681"/>
              <a:gd name="csY4" fmla="*/ 799200 h 799200"/>
              <a:gd name="csX5" fmla="*/ 454270 w 2893681"/>
              <a:gd name="csY5" fmla="*/ 799200 h 799200"/>
              <a:gd name="csX6" fmla="*/ 454270 w 2893681"/>
              <a:gd name="csY6" fmla="*/ 793741 h 799200"/>
              <a:gd name="csX7" fmla="*/ 400050 w 2893681"/>
              <a:gd name="csY7" fmla="*/ 799200 h 799200"/>
              <a:gd name="csX8" fmla="*/ 0 w 2893681"/>
              <a:gd name="csY8" fmla="*/ 399600 h 799200"/>
              <a:gd name="csX9" fmla="*/ 400050 w 2893681"/>
              <a:gd name="csY9" fmla="*/ 0 h 799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2893681" h="799200">
                <a:moveTo>
                  <a:pt x="400050" y="0"/>
                </a:moveTo>
                <a:lnTo>
                  <a:pt x="454270" y="5460"/>
                </a:lnTo>
                <a:lnTo>
                  <a:pt x="454270" y="0"/>
                </a:lnTo>
                <a:lnTo>
                  <a:pt x="2893681" y="0"/>
                </a:lnTo>
                <a:lnTo>
                  <a:pt x="2893681" y="799200"/>
                </a:lnTo>
                <a:lnTo>
                  <a:pt x="454270" y="799200"/>
                </a:lnTo>
                <a:lnTo>
                  <a:pt x="454270" y="793741"/>
                </a:lnTo>
                <a:lnTo>
                  <a:pt x="400050" y="799200"/>
                </a:lnTo>
                <a:cubicBezTo>
                  <a:pt x="179108" y="799200"/>
                  <a:pt x="0" y="620293"/>
                  <a:pt x="0" y="399600"/>
                </a:cubicBezTo>
                <a:cubicBezTo>
                  <a:pt x="0" y="178907"/>
                  <a:pt x="179108" y="0"/>
                  <a:pt x="400050" y="0"/>
                </a:cubicBezTo>
                <a:close/>
              </a:path>
            </a:pathLst>
          </a:custGeom>
          <a:solidFill>
            <a:srgbClr val="5C7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1F7E41E6-1AFA-4563-9612-D09460351C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35750" y="1709529"/>
            <a:ext cx="4718050" cy="412844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Google Shape;33;p3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5533724" cy="910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1800"/>
              <a:buNone/>
              <a:defRPr>
                <a:solidFill>
                  <a:srgbClr val="5C776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31"/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533724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776B"/>
              </a:buClr>
              <a:buSzPct val="100000"/>
              <a:buFont typeface="+mj-lt"/>
              <a:buAutoNum type="alphaLcPeriod"/>
              <a:defRPr sz="28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-"/>
              <a:defRPr sz="2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1" name="Google Shape;36;p31">
            <a:extLst>
              <a:ext uri="{FF2B5EF4-FFF2-40B4-BE49-F238E27FC236}">
                <a16:creationId xmlns:a16="http://schemas.microsoft.com/office/drawing/2014/main" id="{197BAADC-C0F6-F5CD-6A46-8BC7E2C35C4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982960" y="6187755"/>
            <a:ext cx="37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2" name="Google Shape;37;p31">
            <a:extLst>
              <a:ext uri="{FF2B5EF4-FFF2-40B4-BE49-F238E27FC236}">
                <a16:creationId xmlns:a16="http://schemas.microsoft.com/office/drawing/2014/main" id="{A51805E9-42EC-000D-6E5A-60C6B36883DA}"/>
              </a:ext>
            </a:extLst>
          </p:cNvPr>
          <p:cNvSpPr txBox="1"/>
          <p:nvPr userDrawn="1"/>
        </p:nvSpPr>
        <p:spPr>
          <a:xfrm>
            <a:off x="3933418" y="6256631"/>
            <a:ext cx="3737175" cy="28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US" sz="900" dirty="0">
                <a:solidFill>
                  <a:srgbClr val="5C776B">
                    <a:alpha val="50111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MLA Australian Good Meat Education has been developed with specialist education services of the Primary Industries Education Foundation Australia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757530E-8185-B10D-874A-BD505AD11C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898" y="6303488"/>
            <a:ext cx="2874612" cy="2222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bg>
      <p:bgPr>
        <a:solidFill>
          <a:srgbClr val="5C776B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F2CD24-08D6-C576-0B1A-5EF6388B6B07}"/>
              </a:ext>
            </a:extLst>
          </p:cNvPr>
          <p:cNvGrpSpPr/>
          <p:nvPr userDrawn="1"/>
        </p:nvGrpSpPr>
        <p:grpSpPr>
          <a:xfrm>
            <a:off x="4866293" y="-1"/>
            <a:ext cx="7341137" cy="2749973"/>
            <a:chOff x="4866293" y="-1"/>
            <a:chExt cx="7341137" cy="274997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4E15391-0D12-9957-C4B3-F3623885DCF6}"/>
                </a:ext>
              </a:extLst>
            </p:cNvPr>
            <p:cNvSpPr/>
            <p:nvPr/>
          </p:nvSpPr>
          <p:spPr>
            <a:xfrm>
              <a:off x="7113290" y="729181"/>
              <a:ext cx="2217276" cy="1114296"/>
            </a:xfrm>
            <a:custGeom>
              <a:avLst/>
              <a:gdLst>
                <a:gd name="csX0" fmla="*/ 0 w 964663"/>
                <a:gd name="csY0" fmla="*/ 3086 h 484793"/>
                <a:gd name="csX1" fmla="*/ 689995 w 964663"/>
                <a:gd name="csY1" fmla="*/ 484794 h 484793"/>
                <a:gd name="csX2" fmla="*/ 964663 w 964663"/>
                <a:gd name="csY2" fmla="*/ 436861 h 484793"/>
                <a:gd name="csX3" fmla="*/ 950043 w 964663"/>
                <a:gd name="csY3" fmla="*/ 422132 h 484793"/>
                <a:gd name="csX4" fmla="*/ 0 w 964663"/>
                <a:gd name="csY4" fmla="*/ 3033 h 4847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64663" h="484793">
                  <a:moveTo>
                    <a:pt x="0" y="3086"/>
                  </a:moveTo>
                  <a:cubicBezTo>
                    <a:pt x="121289" y="226493"/>
                    <a:pt x="337635" y="484794"/>
                    <a:pt x="689995" y="484794"/>
                  </a:cubicBezTo>
                  <a:cubicBezTo>
                    <a:pt x="794447" y="484794"/>
                    <a:pt x="884015" y="467109"/>
                    <a:pt x="964663" y="436861"/>
                  </a:cubicBezTo>
                  <a:cubicBezTo>
                    <a:pt x="959807" y="431951"/>
                    <a:pt x="954899" y="427147"/>
                    <a:pt x="950043" y="422132"/>
                  </a:cubicBezTo>
                  <a:cubicBezTo>
                    <a:pt x="576940" y="38086"/>
                    <a:pt x="268757" y="-15021"/>
                    <a:pt x="0" y="3033"/>
                  </a:cubicBezTo>
                  <a:close/>
                </a:path>
              </a:pathLst>
            </a:custGeom>
            <a:solidFill>
              <a:srgbClr val="B4BCB6">
                <a:alpha val="5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9FBE857-8082-85FB-58A8-6C2F72B2C405}"/>
                </a:ext>
              </a:extLst>
            </p:cNvPr>
            <p:cNvSpPr/>
            <p:nvPr/>
          </p:nvSpPr>
          <p:spPr>
            <a:xfrm>
              <a:off x="9330566" y="-1"/>
              <a:ext cx="2876864" cy="2749973"/>
            </a:xfrm>
            <a:custGeom>
              <a:avLst/>
              <a:gdLst>
                <a:gd name="csX0" fmla="*/ 0 w 1251628"/>
                <a:gd name="csY0" fmla="*/ 754104 h 1196422"/>
                <a:gd name="csX1" fmla="*/ 1251629 w 1251628"/>
                <a:gd name="csY1" fmla="*/ 1185820 h 1196422"/>
                <a:gd name="csX2" fmla="*/ 1251629 w 1251628"/>
                <a:gd name="csY2" fmla="*/ 0 h 1196422"/>
                <a:gd name="csX3" fmla="*/ 1251629 w 1251628"/>
                <a:gd name="csY3" fmla="*/ 0 h 1196422"/>
                <a:gd name="csX4" fmla="*/ 53 w 1251628"/>
                <a:gd name="csY4" fmla="*/ 754104 h 11964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1628" h="1196422">
                  <a:moveTo>
                    <a:pt x="0" y="754104"/>
                  </a:moveTo>
                  <a:cubicBezTo>
                    <a:pt x="548175" y="1303594"/>
                    <a:pt x="1251629" y="1185820"/>
                    <a:pt x="1251629" y="1185820"/>
                  </a:cubicBezTo>
                  <a:lnTo>
                    <a:pt x="1251629" y="0"/>
                  </a:lnTo>
                  <a:lnTo>
                    <a:pt x="1251629" y="0"/>
                  </a:lnTo>
                  <a:cubicBezTo>
                    <a:pt x="579262" y="148128"/>
                    <a:pt x="398965" y="604708"/>
                    <a:pt x="53" y="754104"/>
                  </a:cubicBezTo>
                  <a:close/>
                </a:path>
              </a:pathLst>
            </a:custGeom>
            <a:solidFill>
              <a:srgbClr val="CCD1CC">
                <a:alpha val="50012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2AE6159-9502-971F-D84B-3B0B8872280B}"/>
                </a:ext>
              </a:extLst>
            </p:cNvPr>
            <p:cNvSpPr/>
            <p:nvPr/>
          </p:nvSpPr>
          <p:spPr>
            <a:xfrm>
              <a:off x="4866293" y="-1"/>
              <a:ext cx="2246997" cy="860870"/>
            </a:xfrm>
            <a:custGeom>
              <a:avLst/>
              <a:gdLst>
                <a:gd name="csX0" fmla="*/ 0 w 977594"/>
                <a:gd name="csY0" fmla="*/ 0 h 374536"/>
                <a:gd name="csX1" fmla="*/ 368722 w 977594"/>
                <a:gd name="csY1" fmla="*/ 362719 h 374536"/>
                <a:gd name="csX2" fmla="*/ 977594 w 977594"/>
                <a:gd name="csY2" fmla="*/ 320329 h 374536"/>
                <a:gd name="csX3" fmla="*/ 847913 w 977594"/>
                <a:gd name="csY3" fmla="*/ 0 h 374536"/>
                <a:gd name="csX4" fmla="*/ 0 w 977594"/>
                <a:gd name="csY4" fmla="*/ 0 h 374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77594" h="374536">
                  <a:moveTo>
                    <a:pt x="0" y="0"/>
                  </a:moveTo>
                  <a:cubicBezTo>
                    <a:pt x="0" y="0"/>
                    <a:pt x="897" y="286860"/>
                    <a:pt x="368722" y="362719"/>
                  </a:cubicBezTo>
                  <a:cubicBezTo>
                    <a:pt x="553928" y="400939"/>
                    <a:pt x="751853" y="335533"/>
                    <a:pt x="977594" y="320329"/>
                  </a:cubicBezTo>
                  <a:cubicBezTo>
                    <a:pt x="885176" y="150082"/>
                    <a:pt x="847966" y="0"/>
                    <a:pt x="84791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D1CC">
                <a:alpha val="50012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4E438A-6773-5C74-ABAD-17A11EAFDDBE}"/>
                </a:ext>
              </a:extLst>
            </p:cNvPr>
            <p:cNvSpPr/>
            <p:nvPr/>
          </p:nvSpPr>
          <p:spPr>
            <a:xfrm>
              <a:off x="6815219" y="-1"/>
              <a:ext cx="5392211" cy="1733426"/>
            </a:xfrm>
            <a:custGeom>
              <a:avLst/>
              <a:gdLst>
                <a:gd name="csX0" fmla="*/ 0 w 2345972"/>
                <a:gd name="csY0" fmla="*/ 0 h 754156"/>
                <a:gd name="csX1" fmla="*/ 129681 w 2345972"/>
                <a:gd name="csY1" fmla="*/ 320329 h 754156"/>
                <a:gd name="csX2" fmla="*/ 1079724 w 2345972"/>
                <a:gd name="csY2" fmla="*/ 739428 h 754156"/>
                <a:gd name="csX3" fmla="*/ 1094344 w 2345972"/>
                <a:gd name="csY3" fmla="*/ 754157 h 754156"/>
                <a:gd name="csX4" fmla="*/ 2345973 w 2345972"/>
                <a:gd name="csY4" fmla="*/ 0 h 754156"/>
                <a:gd name="csX5" fmla="*/ 0 w 2345972"/>
                <a:gd name="csY5" fmla="*/ 0 h 754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345972" h="754156">
                  <a:moveTo>
                    <a:pt x="0" y="0"/>
                  </a:moveTo>
                  <a:cubicBezTo>
                    <a:pt x="0" y="0"/>
                    <a:pt x="37263" y="150082"/>
                    <a:pt x="129681" y="320329"/>
                  </a:cubicBezTo>
                  <a:cubicBezTo>
                    <a:pt x="398438" y="302222"/>
                    <a:pt x="706621" y="355329"/>
                    <a:pt x="1079724" y="739428"/>
                  </a:cubicBezTo>
                  <a:cubicBezTo>
                    <a:pt x="1084580" y="744443"/>
                    <a:pt x="1089488" y="749247"/>
                    <a:pt x="1094344" y="754157"/>
                  </a:cubicBezTo>
                  <a:cubicBezTo>
                    <a:pt x="1493257" y="604708"/>
                    <a:pt x="1673554" y="148128"/>
                    <a:pt x="23459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9992">
                <a:alpha val="5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7">
            <a:extLst>
              <a:ext uri="{FF2B5EF4-FFF2-40B4-BE49-F238E27FC236}">
                <a16:creationId xmlns:a16="http://schemas.microsoft.com/office/drawing/2014/main" id="{9D51552B-2441-83FA-51F4-BEAA6D222195}"/>
              </a:ext>
            </a:extLst>
          </p:cNvPr>
          <p:cNvSpPr/>
          <p:nvPr userDrawn="1"/>
        </p:nvSpPr>
        <p:spPr>
          <a:xfrm>
            <a:off x="9861457" y="0"/>
            <a:ext cx="2345972" cy="5278"/>
          </a:xfrm>
          <a:custGeom>
            <a:avLst/>
            <a:gdLst>
              <a:gd name="csX0" fmla="*/ 2345973 w 2345972"/>
              <a:gd name="csY0" fmla="*/ 0 h 5278"/>
              <a:gd name="csX1" fmla="*/ 0 w 2345972"/>
              <a:gd name="csY1" fmla="*/ 0 h 5278"/>
              <a:gd name="csX2" fmla="*/ 0 w 2345972"/>
              <a:gd name="csY2" fmla="*/ 0 h 5278"/>
              <a:gd name="csX3" fmla="*/ 2345973 w 2345972"/>
              <a:gd name="csY3" fmla="*/ 0 h 5278"/>
              <a:gd name="csX4" fmla="*/ 2345973 w 2345972"/>
              <a:gd name="csY4" fmla="*/ 0 h 527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345972" h="5278">
                <a:moveTo>
                  <a:pt x="2345973" y="0"/>
                </a:moveTo>
                <a:lnTo>
                  <a:pt x="0" y="0"/>
                </a:lnTo>
                <a:lnTo>
                  <a:pt x="0" y="0"/>
                </a:lnTo>
                <a:lnTo>
                  <a:pt x="2345973" y="0"/>
                </a:lnTo>
                <a:lnTo>
                  <a:pt x="2345973" y="0"/>
                </a:lnTo>
                <a:close/>
              </a:path>
            </a:pathLst>
          </a:custGeom>
          <a:solidFill>
            <a:srgbClr val="B8C3D0"/>
          </a:solidFill>
          <a:ln w="5274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B4FC96D-3580-CE91-0B18-39B312A57ED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35750" y="369424"/>
            <a:ext cx="770086" cy="910102"/>
          </a:xfrm>
          <a:prstGeom prst="rect">
            <a:avLst/>
          </a:prstGeom>
        </p:spPr>
      </p:pic>
      <p:sp>
        <p:nvSpPr>
          <p:cNvPr id="21" name="Google Shape;28;p30">
            <a:extLst>
              <a:ext uri="{FF2B5EF4-FFF2-40B4-BE49-F238E27FC236}">
                <a16:creationId xmlns:a16="http://schemas.microsoft.com/office/drawing/2014/main" id="{4BA9EEDD-FE62-D8FB-5085-A967C6D2B93F}"/>
              </a:ext>
            </a:extLst>
          </p:cNvPr>
          <p:cNvSpPr txBox="1"/>
          <p:nvPr userDrawn="1"/>
        </p:nvSpPr>
        <p:spPr>
          <a:xfrm>
            <a:off x="7861711" y="341061"/>
            <a:ext cx="1028890" cy="34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Australian</a:t>
            </a:r>
            <a:br>
              <a:rPr lang="en-US" sz="9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Good Meat Education is an initiative of</a:t>
            </a:r>
            <a:endParaRPr dirty="0"/>
          </a:p>
        </p:txBody>
      </p:sp>
      <p:cxnSp>
        <p:nvCxnSpPr>
          <p:cNvPr id="22" name="Google Shape;29;p30">
            <a:extLst>
              <a:ext uri="{FF2B5EF4-FFF2-40B4-BE49-F238E27FC236}">
                <a16:creationId xmlns:a16="http://schemas.microsoft.com/office/drawing/2014/main" id="{8BAF2154-09B9-3CDF-C3DD-4824424866F5}"/>
              </a:ext>
            </a:extLst>
          </p:cNvPr>
          <p:cNvCxnSpPr>
            <a:cxnSpLocks/>
          </p:cNvCxnSpPr>
          <p:nvPr userDrawn="1"/>
        </p:nvCxnSpPr>
        <p:spPr>
          <a:xfrm>
            <a:off x="7633773" y="365126"/>
            <a:ext cx="0" cy="9144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Freeform 22">
            <a:extLst>
              <a:ext uri="{FF2B5EF4-FFF2-40B4-BE49-F238E27FC236}">
                <a16:creationId xmlns:a16="http://schemas.microsoft.com/office/drawing/2014/main" id="{7A83FC4B-AFD8-1884-1A7D-8D689B8D2C0A}"/>
              </a:ext>
            </a:extLst>
          </p:cNvPr>
          <p:cNvSpPr/>
          <p:nvPr userDrawn="1"/>
        </p:nvSpPr>
        <p:spPr>
          <a:xfrm>
            <a:off x="9298319" y="477164"/>
            <a:ext cx="2893681" cy="799200"/>
          </a:xfrm>
          <a:custGeom>
            <a:avLst/>
            <a:gdLst>
              <a:gd name="csX0" fmla="*/ 400050 w 2893681"/>
              <a:gd name="csY0" fmla="*/ 0 h 799200"/>
              <a:gd name="csX1" fmla="*/ 454270 w 2893681"/>
              <a:gd name="csY1" fmla="*/ 5460 h 799200"/>
              <a:gd name="csX2" fmla="*/ 454270 w 2893681"/>
              <a:gd name="csY2" fmla="*/ 0 h 799200"/>
              <a:gd name="csX3" fmla="*/ 2893681 w 2893681"/>
              <a:gd name="csY3" fmla="*/ 0 h 799200"/>
              <a:gd name="csX4" fmla="*/ 2893681 w 2893681"/>
              <a:gd name="csY4" fmla="*/ 799200 h 799200"/>
              <a:gd name="csX5" fmla="*/ 454270 w 2893681"/>
              <a:gd name="csY5" fmla="*/ 799200 h 799200"/>
              <a:gd name="csX6" fmla="*/ 454270 w 2893681"/>
              <a:gd name="csY6" fmla="*/ 793741 h 799200"/>
              <a:gd name="csX7" fmla="*/ 400050 w 2893681"/>
              <a:gd name="csY7" fmla="*/ 799200 h 799200"/>
              <a:gd name="csX8" fmla="*/ 0 w 2893681"/>
              <a:gd name="csY8" fmla="*/ 399600 h 799200"/>
              <a:gd name="csX9" fmla="*/ 400050 w 2893681"/>
              <a:gd name="csY9" fmla="*/ 0 h 799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2893681" h="799200">
                <a:moveTo>
                  <a:pt x="400050" y="0"/>
                </a:moveTo>
                <a:lnTo>
                  <a:pt x="454270" y="5460"/>
                </a:lnTo>
                <a:lnTo>
                  <a:pt x="454270" y="0"/>
                </a:lnTo>
                <a:lnTo>
                  <a:pt x="2893681" y="0"/>
                </a:lnTo>
                <a:lnTo>
                  <a:pt x="2893681" y="799200"/>
                </a:lnTo>
                <a:lnTo>
                  <a:pt x="454270" y="799200"/>
                </a:lnTo>
                <a:lnTo>
                  <a:pt x="454270" y="793741"/>
                </a:lnTo>
                <a:lnTo>
                  <a:pt x="400050" y="799200"/>
                </a:lnTo>
                <a:cubicBezTo>
                  <a:pt x="179108" y="799200"/>
                  <a:pt x="0" y="620293"/>
                  <a:pt x="0" y="399600"/>
                </a:cubicBezTo>
                <a:cubicBezTo>
                  <a:pt x="0" y="178907"/>
                  <a:pt x="179108" y="0"/>
                  <a:pt x="4000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DBAB2F7-2D39-48F0-7900-18D31757A8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65493" y="818329"/>
            <a:ext cx="1032000" cy="468000"/>
          </a:xfrm>
          <a:prstGeom prst="rect">
            <a:avLst/>
          </a:prstGeom>
        </p:spPr>
      </p:pic>
      <p:sp>
        <p:nvSpPr>
          <p:cNvPr id="33" name="Google Shape;33;p31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5560436" cy="910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1800"/>
              <a:buNone/>
              <a:defRPr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" name="Picture Placeholder 42">
            <a:extLst>
              <a:ext uri="{FF2B5EF4-FFF2-40B4-BE49-F238E27FC236}">
                <a16:creationId xmlns:a16="http://schemas.microsoft.com/office/drawing/2014/main" id="{ED29519D-3EE6-A143-06C9-2B6501C181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35750" y="1709529"/>
            <a:ext cx="4718050" cy="412844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Google Shape;34;p31">
            <a:extLst>
              <a:ext uri="{FF2B5EF4-FFF2-40B4-BE49-F238E27FC236}">
                <a16:creationId xmlns:a16="http://schemas.microsoft.com/office/drawing/2014/main" id="{121E9737-60B8-5DA7-63FA-5BAC73E126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533724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CB6"/>
              </a:buClr>
              <a:buSzPct val="100000"/>
              <a:buFont typeface="+mj-lt"/>
              <a:buAutoNum type="alphaLcPeriod"/>
              <a:defRPr sz="2800">
                <a:solidFill>
                  <a:schemeClr val="bg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-"/>
              <a:defRPr sz="2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9" name="Google Shape;36;p31">
            <a:extLst>
              <a:ext uri="{FF2B5EF4-FFF2-40B4-BE49-F238E27FC236}">
                <a16:creationId xmlns:a16="http://schemas.microsoft.com/office/drawing/2014/main" id="{1C692D91-1ADB-42E1-8121-BA7FF462083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982960" y="6187755"/>
            <a:ext cx="37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/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Google Shape;37;p31">
            <a:extLst>
              <a:ext uri="{FF2B5EF4-FFF2-40B4-BE49-F238E27FC236}">
                <a16:creationId xmlns:a16="http://schemas.microsoft.com/office/drawing/2014/main" id="{23D4EC12-E8CB-9203-9E65-134D6F718134}"/>
              </a:ext>
            </a:extLst>
          </p:cNvPr>
          <p:cNvSpPr txBox="1"/>
          <p:nvPr userDrawn="1"/>
        </p:nvSpPr>
        <p:spPr>
          <a:xfrm>
            <a:off x="3933418" y="6256631"/>
            <a:ext cx="3737175" cy="28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US" sz="900" dirty="0">
                <a:solidFill>
                  <a:schemeClr val="bg1">
                    <a:alpha val="50111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MLA Australian Good Meat Education has been developed with specialist education services of the Primary Industries Education Foundation Australia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951923E-834D-0141-38B1-73EBE4AD95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898" y="6303488"/>
            <a:ext cx="2874612" cy="22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8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10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4" name="Google Shape;14;p29"/>
          <p:cNvSpPr txBox="1">
            <a:spLocks noGrp="1"/>
          </p:cNvSpPr>
          <p:nvPr>
            <p:ph type="body" idx="1"/>
          </p:nvPr>
        </p:nvSpPr>
        <p:spPr>
          <a:xfrm>
            <a:off x="838200" y="1554480"/>
            <a:ext cx="10515600" cy="46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oto Sans Symbols"/>
              <a:buChar char="▪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698094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698094"/>
        </a:buClr>
        <a:buSzPct val="80000"/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 txBox="1">
            <a:spLocks noGrp="1"/>
          </p:cNvSpPr>
          <p:nvPr>
            <p:ph type="ctrTitle"/>
          </p:nvPr>
        </p:nvSpPr>
        <p:spPr>
          <a:xfrm>
            <a:off x="838198" y="3924301"/>
            <a:ext cx="105156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8000" dirty="0"/>
              <a:t>Hats and boots</a:t>
            </a:r>
            <a:endParaRPr sz="8000" dirty="0"/>
          </a:p>
        </p:txBody>
      </p:sp>
      <p:sp>
        <p:nvSpPr>
          <p:cNvPr id="53" name="Google Shape;53;p1"/>
          <p:cNvSpPr txBox="1">
            <a:spLocks noGrp="1"/>
          </p:cNvSpPr>
          <p:nvPr>
            <p:ph type="subTitle" idx="1"/>
          </p:nvPr>
        </p:nvSpPr>
        <p:spPr>
          <a:xfrm>
            <a:off x="838198" y="2811532"/>
            <a:ext cx="10515600" cy="4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200" b="1" dirty="0"/>
              <a:t>Teacher presentation</a:t>
            </a:r>
            <a:endParaRPr sz="3200" b="1" dirty="0"/>
          </a:p>
        </p:txBody>
      </p:sp>
      <p:sp>
        <p:nvSpPr>
          <p:cNvPr id="54" name="Google Shape;54;p1"/>
          <p:cNvSpPr txBox="1"/>
          <p:nvPr/>
        </p:nvSpPr>
        <p:spPr>
          <a:xfrm>
            <a:off x="838197" y="6045386"/>
            <a:ext cx="73279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Meat &amp; Livestock Australia 2026. MLA Australian Good Meat Education has been developed with specialist education services of the Primary Industries Education Foundation Australia. This educational resource is provided under a Creative Commons </a:t>
            </a:r>
            <a:r>
              <a:rPr lang="en-U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Licence</a:t>
            </a: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CC-BY-SA 4.0.</a:t>
            </a:r>
          </a:p>
        </p:txBody>
      </p:sp>
      <p:sp>
        <p:nvSpPr>
          <p:cNvPr id="2" name="Google Shape;53;p1">
            <a:extLst>
              <a:ext uri="{FF2B5EF4-FFF2-40B4-BE49-F238E27FC236}">
                <a16:creationId xmlns:a16="http://schemas.microsoft.com/office/drawing/2014/main" id="{C30ECBE5-C714-2455-F404-58B518898613}"/>
              </a:ext>
            </a:extLst>
          </p:cNvPr>
          <p:cNvSpPr txBox="1">
            <a:spLocks/>
          </p:cNvSpPr>
          <p:nvPr/>
        </p:nvSpPr>
        <p:spPr>
          <a:xfrm>
            <a:off x="838198" y="5032297"/>
            <a:ext cx="5892802" cy="56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b="1" dirty="0"/>
              <a:t>Play a tic-tac-toe-style game focused on sustainable cattle, sheep and goat production.</a:t>
            </a:r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25B9D9C-1C2E-387A-1932-963BAF5C6742}"/>
              </a:ext>
            </a:extLst>
          </p:cNvPr>
          <p:cNvSpPr/>
          <p:nvPr/>
        </p:nvSpPr>
        <p:spPr>
          <a:xfrm>
            <a:off x="8308730" y="784489"/>
            <a:ext cx="3883270" cy="799200"/>
          </a:xfrm>
          <a:custGeom>
            <a:avLst/>
            <a:gdLst>
              <a:gd name="csX0" fmla="*/ 400050 w 3883270"/>
              <a:gd name="csY0" fmla="*/ 0 h 799200"/>
              <a:gd name="csX1" fmla="*/ 454270 w 3883270"/>
              <a:gd name="csY1" fmla="*/ 5460 h 799200"/>
              <a:gd name="csX2" fmla="*/ 454270 w 3883270"/>
              <a:gd name="csY2" fmla="*/ 0 h 799200"/>
              <a:gd name="csX3" fmla="*/ 3883270 w 3883270"/>
              <a:gd name="csY3" fmla="*/ 0 h 799200"/>
              <a:gd name="csX4" fmla="*/ 3883270 w 3883270"/>
              <a:gd name="csY4" fmla="*/ 799200 h 799200"/>
              <a:gd name="csX5" fmla="*/ 454270 w 3883270"/>
              <a:gd name="csY5" fmla="*/ 799200 h 799200"/>
              <a:gd name="csX6" fmla="*/ 454270 w 3883270"/>
              <a:gd name="csY6" fmla="*/ 793741 h 799200"/>
              <a:gd name="csX7" fmla="*/ 400050 w 3883270"/>
              <a:gd name="csY7" fmla="*/ 799200 h 799200"/>
              <a:gd name="csX8" fmla="*/ 0 w 3883270"/>
              <a:gd name="csY8" fmla="*/ 399600 h 799200"/>
              <a:gd name="csX9" fmla="*/ 400050 w 3883270"/>
              <a:gd name="csY9" fmla="*/ 0 h 799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3883270" h="799200">
                <a:moveTo>
                  <a:pt x="400050" y="0"/>
                </a:moveTo>
                <a:lnTo>
                  <a:pt x="454270" y="5460"/>
                </a:lnTo>
                <a:lnTo>
                  <a:pt x="454270" y="0"/>
                </a:lnTo>
                <a:lnTo>
                  <a:pt x="3883270" y="0"/>
                </a:lnTo>
                <a:lnTo>
                  <a:pt x="3883270" y="799200"/>
                </a:lnTo>
                <a:lnTo>
                  <a:pt x="454270" y="799200"/>
                </a:lnTo>
                <a:lnTo>
                  <a:pt x="454270" y="793741"/>
                </a:lnTo>
                <a:lnTo>
                  <a:pt x="400050" y="799200"/>
                </a:lnTo>
                <a:cubicBezTo>
                  <a:pt x="179108" y="799200"/>
                  <a:pt x="0" y="620293"/>
                  <a:pt x="0" y="399600"/>
                </a:cubicBezTo>
                <a:cubicBezTo>
                  <a:pt x="0" y="178907"/>
                  <a:pt x="179108" y="0"/>
                  <a:pt x="400050" y="0"/>
                </a:cubicBezTo>
                <a:close/>
              </a:path>
            </a:pathLst>
          </a:custGeom>
          <a:solidFill>
            <a:srgbClr val="5C7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9EE4C6CD-86EA-211D-754C-6B8DE14FB586}"/>
              </a:ext>
            </a:extLst>
          </p:cNvPr>
          <p:cNvSpPr txBox="1">
            <a:spLocks/>
          </p:cNvSpPr>
          <p:nvPr/>
        </p:nvSpPr>
        <p:spPr>
          <a:xfrm>
            <a:off x="8699500" y="1045937"/>
            <a:ext cx="2654298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b="1" dirty="0"/>
              <a:t>Year 3 – </a:t>
            </a:r>
            <a:r>
              <a:rPr lang="en-US" b="1"/>
              <a:t>Year 4</a:t>
            </a:r>
            <a:endParaRPr lang="en-US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5B55C58-C3EB-EE0A-2BAF-F523E25628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6100" y="6130728"/>
            <a:ext cx="3187698" cy="2464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B8310A8-7EF5-20EB-D679-37589B5DA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feeding a calf with a group of children&#10;&#10;AI-generated content may be incorrect.">
            <a:extLst>
              <a:ext uri="{FF2B5EF4-FFF2-40B4-BE49-F238E27FC236}">
                <a16:creationId xmlns:a16="http://schemas.microsoft.com/office/drawing/2014/main" id="{9466343A-B84B-CAFF-E2D4-04529F2CB7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2564C51B-2DB3-E00C-DA70-6010E8D75E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6881BA1C-A197-5E19-2A74-62D1C11F7D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100587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If a mother cow or sheep is unable to take care of her offspring, farmers do this job to feed and raise a new calf or lamb.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are baby lambs and calves raised by farmers called?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82FAD-4FCF-A61D-BD08-B10A4BFF84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236A5985-0C1A-C5B4-798D-AF74854F33B0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FD8B76A-8125-BA68-EDE2-544A4D903689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54275025-9D91-EDEB-FB4B-078761CF0D6D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AE58F52A-437C-B4B6-939A-089DE6B4B6A7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Life cycles on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C341125B-1DCB-98B0-A948-68025DB97D9B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879259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BC438-1155-B9F6-0B7B-297616793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DD6D-4D90-1EE3-D8DA-1F2BA232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6946807-42E1-9622-DF5E-AB5CCDEB1A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B73EB-ACAC-0F3E-C7B5-203772311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dirty="0"/>
              <a:t>Poddy lambs or poddy calves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A5A21-4FF5-806D-4890-4DE9EFAB7A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576A14-CDA2-7B1A-86E3-FD6A6A7587B1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20BD4A16-B1A9-CB43-0E3E-BC290ADE833F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4C32E657-87A5-08AB-BF6C-8ADAB74C8606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8339776F-FC2E-ABDF-3885-491AEF8BD6A1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Life cycles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5F1B3397-6591-13FA-432B-0AA6BDE6F15E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546443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E4A736C3-E598-A0BA-8778-BF9AEE6DB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cow and calf in a field&#10;&#10;AI-generated content may be incorrect.">
            <a:extLst>
              <a:ext uri="{FF2B5EF4-FFF2-40B4-BE49-F238E27FC236}">
                <a16:creationId xmlns:a16="http://schemas.microsoft.com/office/drawing/2014/main" id="{51FE3BF2-AF8F-0379-A123-9FF52116EC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2689FA51-7DAE-3D1B-C688-2044D79CEC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31877DCF-045C-4CED-E7EA-1C3B52DDD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257800" cy="2458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When female cows are around</a:t>
            </a:r>
            <a:br>
              <a:rPr lang="en-US" b="0" spc="-50" dirty="0">
                <a:solidFill>
                  <a:schemeClr val="tx1"/>
                </a:solidFill>
              </a:rPr>
            </a:br>
            <a:r>
              <a:rPr lang="en-US" b="0" spc="-50" dirty="0">
                <a:solidFill>
                  <a:schemeClr val="tx1"/>
                </a:solidFill>
              </a:rPr>
              <a:t>1.5–2 years old, they are old enough to have their own offspring. 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Approximately how many months is a female cow pregnant before her calf is ready to be born?</a:t>
            </a:r>
            <a:endParaRPr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2CBC6-9F8F-9ABB-50DE-6CF6CE19E7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783FB79B-7F51-FD5B-D8FC-D88DF52121FC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EAE122E2-7180-5682-1772-12BEC46BDF74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39A5C216-5676-03FA-13E5-C85B8715612C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53;p1">
            <a:extLst>
              <a:ext uri="{FF2B5EF4-FFF2-40B4-BE49-F238E27FC236}">
                <a16:creationId xmlns:a16="http://schemas.microsoft.com/office/drawing/2014/main" id="{A0C0B4F0-A49F-0AC5-543F-943A9CF49715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Life cycles on the farm</a:t>
            </a:r>
          </a:p>
        </p:txBody>
      </p:sp>
      <p:sp>
        <p:nvSpPr>
          <p:cNvPr id="15" name="Google Shape;53;p1">
            <a:extLst>
              <a:ext uri="{FF2B5EF4-FFF2-40B4-BE49-F238E27FC236}">
                <a16:creationId xmlns:a16="http://schemas.microsoft.com/office/drawing/2014/main" id="{3EF45D42-2E46-CB27-8FCA-8F26315A1FE4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2</a:t>
            </a:r>
          </a:p>
        </p:txBody>
      </p:sp>
      <p:sp>
        <p:nvSpPr>
          <p:cNvPr id="11" name="Google Shape;180;p14">
            <a:extLst>
              <a:ext uri="{FF2B5EF4-FFF2-40B4-BE49-F238E27FC236}">
                <a16:creationId xmlns:a16="http://schemas.microsoft.com/office/drawing/2014/main" id="{4C6A687A-A1DB-142F-57AC-93EDA764CD8F}"/>
              </a:ext>
            </a:extLst>
          </p:cNvPr>
          <p:cNvSpPr txBox="1">
            <a:spLocks/>
          </p:cNvSpPr>
          <p:nvPr/>
        </p:nvSpPr>
        <p:spPr>
          <a:xfrm>
            <a:off x="838200" y="4167739"/>
            <a:ext cx="5257800" cy="1083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776B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2 months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5 months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9 months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18 months</a:t>
            </a:r>
          </a:p>
        </p:txBody>
      </p:sp>
    </p:spTree>
    <p:extLst>
      <p:ext uri="{BB962C8B-B14F-4D97-AF65-F5344CB8AC3E}">
        <p14:creationId xmlns:p14="http://schemas.microsoft.com/office/powerpoint/2010/main" val="746069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A3F9F-0501-87CD-1ECE-41FA156BD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9A5DE-9964-6A58-8E95-CF7081AC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0DE98DA8-AE97-FDC9-2C28-DE1BAFCC87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787CC7-DEF1-9377-F849-437B2D3B6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lphaLcPeriod" startAt="3"/>
            </a:pPr>
            <a:r>
              <a:rPr lang="en-US" dirty="0"/>
              <a:t>9 months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6D478-86F3-48DE-C915-A11F6EFBCE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7614AD-CBCC-C8D3-61A9-7A7FCFF237C7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944EE5D3-3EC0-5C58-5FB4-CE76951853E8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007C50AD-6D35-4C50-EE16-A3453E804A4E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" name="Google Shape;53;p1">
            <a:extLst>
              <a:ext uri="{FF2B5EF4-FFF2-40B4-BE49-F238E27FC236}">
                <a16:creationId xmlns:a16="http://schemas.microsoft.com/office/drawing/2014/main" id="{D3343259-E0BD-4AAA-83DF-B1F5A5084788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Life cycles on the farm</a:t>
            </a:r>
          </a:p>
        </p:txBody>
      </p:sp>
      <p:sp>
        <p:nvSpPr>
          <p:cNvPr id="29" name="Google Shape;53;p1">
            <a:extLst>
              <a:ext uri="{FF2B5EF4-FFF2-40B4-BE49-F238E27FC236}">
                <a16:creationId xmlns:a16="http://schemas.microsoft.com/office/drawing/2014/main" id="{4559EC10-025E-12E8-E841-46E5091F37C4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170539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CC81111-DDB9-E687-6D7B-EC646DE3A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cows in a field&#10;&#10;AI-generated content may be incorrect.">
            <a:extLst>
              <a:ext uri="{FF2B5EF4-FFF2-40B4-BE49-F238E27FC236}">
                <a16:creationId xmlns:a16="http://schemas.microsoft.com/office/drawing/2014/main" id="{67BDBF6B-A255-D2E5-43E0-BE70FAE9A2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A3B4219F-57CE-958E-FF86-D54A14FF41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1C3658D5-7D27-44DE-5DD3-50EC698E40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4590448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Trees are very important in a farm ecosystem.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How do sheep, cattle and goats depend on trees?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E0A999-2C8D-233E-B278-12019E96BC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5AC27DD3-CFD8-0739-5E88-251B9B6196E8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A8B22DD-C3A8-3361-2DD2-C831856EF3F7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A00A7669-63E7-E20D-4231-1E0929369217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Google Shape;53;p1">
            <a:extLst>
              <a:ext uri="{FF2B5EF4-FFF2-40B4-BE49-F238E27FC236}">
                <a16:creationId xmlns:a16="http://schemas.microsoft.com/office/drawing/2014/main" id="{06D3B73D-CC1F-34CD-CD78-2C2B7EB5822B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Depending on each other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C53B300D-DA75-6A65-0241-2AF8E0BD1F5E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695627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8660A-8C9E-E791-113D-E1F51963E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230A3-1FEB-CF69-11FB-39BF2A13A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E0A7424-13AB-1786-A982-82D8A28FC1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79E43-2830-EAF6-ACF8-78EECE772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5341219" cy="4128444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Farm animals depend on trees for shelter and protection. </a:t>
            </a:r>
          </a:p>
          <a:p>
            <a:pPr marL="50800" indent="0">
              <a:buNone/>
            </a:pPr>
            <a:r>
              <a:rPr lang="en-US" dirty="0"/>
              <a:t>They need to stay cool in hot weather, so they move to find shade under trees. </a:t>
            </a:r>
          </a:p>
          <a:p>
            <a:pPr marL="50800" indent="0">
              <a:buNone/>
            </a:pPr>
            <a:r>
              <a:rPr lang="en-US" dirty="0"/>
              <a:t>They also need to be protected from the wind and cold and will shelter under trees to find warmth.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5EF8D-94BA-3DD7-0368-419CFAC922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A0D544-77DE-F6BA-6F13-ADFA94D3A2C9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E30E77CD-174A-BD22-871B-4E657E1DC189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6EBA4A96-CC8D-509E-4FE5-5C35E62F859A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53;p1">
            <a:extLst>
              <a:ext uri="{FF2B5EF4-FFF2-40B4-BE49-F238E27FC236}">
                <a16:creationId xmlns:a16="http://schemas.microsoft.com/office/drawing/2014/main" id="{B4AAD96A-BC14-668A-4F1B-4FF32CDFDE43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Depending on each other</a:t>
            </a:r>
          </a:p>
        </p:txBody>
      </p:sp>
      <p:sp>
        <p:nvSpPr>
          <p:cNvPr id="13" name="Google Shape;53;p1">
            <a:extLst>
              <a:ext uri="{FF2B5EF4-FFF2-40B4-BE49-F238E27FC236}">
                <a16:creationId xmlns:a16="http://schemas.microsoft.com/office/drawing/2014/main" id="{31B4BE2D-F8C2-D28B-566C-1D661D0B2A98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583113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3AC39564-18B9-7F98-8388-4B0C3D9E1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field of grass and trees&#10;&#10;AI-generated content may be incorrect.">
            <a:extLst>
              <a:ext uri="{FF2B5EF4-FFF2-40B4-BE49-F238E27FC236}">
                <a16:creationId xmlns:a16="http://schemas.microsoft.com/office/drawing/2014/main" id="{34734560-8C20-9347-DCA8-75A417C8B4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A2C3CA24-B1A4-7533-23AD-CFD9A39F02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81B9EB27-C143-643D-0C2B-CBF537680C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350844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Plants are producers that use sunlight, carbon dioxide and water to make their own energy.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Name one example of a plant</a:t>
            </a:r>
            <a:br>
              <a:rPr lang="en-US" dirty="0">
                <a:solidFill>
                  <a:srgbClr val="5C776B"/>
                </a:solidFill>
              </a:rPr>
            </a:br>
            <a:r>
              <a:rPr lang="en-US" dirty="0">
                <a:solidFill>
                  <a:srgbClr val="5C776B"/>
                </a:solidFill>
              </a:rPr>
              <a:t>(a producer) that can be found</a:t>
            </a:r>
            <a:br>
              <a:rPr lang="en-US" dirty="0">
                <a:solidFill>
                  <a:srgbClr val="5C776B"/>
                </a:solidFill>
              </a:rPr>
            </a:br>
            <a:r>
              <a:rPr lang="en-US" dirty="0">
                <a:solidFill>
                  <a:srgbClr val="5C776B"/>
                </a:solidFill>
              </a:rPr>
              <a:t>on a farm.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D8FAE-80FE-3B58-6889-D3E0B60C3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844A087D-493F-AD71-9B77-05CF335FDB0C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CDF4FC2-DC34-6CD7-2485-C052F1D34F4D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70CE9F7B-9F90-114E-1AF9-99E881D48DF2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53;p1">
            <a:extLst>
              <a:ext uri="{FF2B5EF4-FFF2-40B4-BE49-F238E27FC236}">
                <a16:creationId xmlns:a16="http://schemas.microsoft.com/office/drawing/2014/main" id="{267E95F5-8060-13B4-F7AC-AFCF613D4678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Depending on each other</a:t>
            </a:r>
          </a:p>
        </p:txBody>
      </p: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A1E4E457-694F-7618-AD8E-2A36BB235494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267143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235BB-099C-6643-DE65-B0DD25E4D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B53C5-CD0E-26CB-48CA-B2CD81ACF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FDE0B76-980F-FE75-F6E1-55DEDAC1D7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BF150-CD10-906E-7E8D-7CAE73787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dirty="0"/>
              <a:t>Many possible answers, such as: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Tree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Grass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Clover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Wheat 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Lucerne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Leucaena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0B046-3693-E763-63E3-FDB538D432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7B74EC-F669-10D2-6D00-F4C88552C272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8C263420-77F8-AFF0-24EF-A044EF00C6EA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7F3FEB0D-7638-33DE-F240-BB1971E352A5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242DAE28-6DEB-2770-8D0C-8BA17832ACDE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Depending on each other</a:t>
            </a:r>
          </a:p>
        </p:txBody>
      </p:sp>
      <p:sp>
        <p:nvSpPr>
          <p:cNvPr id="12" name="Google Shape;53;p1">
            <a:extLst>
              <a:ext uri="{FF2B5EF4-FFF2-40B4-BE49-F238E27FC236}">
                <a16:creationId xmlns:a16="http://schemas.microsoft.com/office/drawing/2014/main" id="{2C1E01F0-17E4-4EEB-EF30-88861EFF270A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2052797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226442A8-5797-D685-0B2E-04F981ED3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A cow eating leaves from a tree&#10;&#10;AI-generated content may be incorrect.">
            <a:extLst>
              <a:ext uri="{FF2B5EF4-FFF2-40B4-BE49-F238E27FC236}">
                <a16:creationId xmlns:a16="http://schemas.microsoft.com/office/drawing/2014/main" id="{F7A39885-DA9D-A508-129C-7830942821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4192588"/>
            <a:ext cx="3397250" cy="168116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8B6D816A-C5BB-11A7-3D83-F780CABFFA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A4CAE6A8-E7C6-5AB7-D2A4-AFE7157A6E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10515600" cy="1696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Plants are </a:t>
            </a:r>
            <a:r>
              <a:rPr lang="en-US" b="0" u="sng" dirty="0">
                <a:solidFill>
                  <a:schemeClr val="tx1"/>
                </a:solidFill>
              </a:rPr>
              <a:t>producers</a:t>
            </a:r>
            <a:r>
              <a:rPr lang="en-US" b="0" dirty="0">
                <a:solidFill>
                  <a:schemeClr val="tx1"/>
                </a:solidFill>
              </a:rPr>
              <a:t> that grow on farms.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u="sng" dirty="0">
                <a:solidFill>
                  <a:schemeClr val="tx1"/>
                </a:solidFill>
              </a:rPr>
              <a:t>Herbivores</a:t>
            </a:r>
            <a:r>
              <a:rPr lang="en-US" b="0" dirty="0">
                <a:solidFill>
                  <a:schemeClr val="tx1"/>
                </a:solidFill>
              </a:rPr>
              <a:t> are animals that consume plant material.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u="sng" dirty="0">
                <a:solidFill>
                  <a:schemeClr val="tx1"/>
                </a:solidFill>
              </a:rPr>
              <a:t>Decomposers</a:t>
            </a:r>
            <a:r>
              <a:rPr lang="en-US" b="0" dirty="0">
                <a:solidFill>
                  <a:schemeClr val="tx1"/>
                </a:solidFill>
              </a:rPr>
              <a:t> are organisms that break down organic material.</a:t>
            </a:r>
          </a:p>
          <a:p>
            <a:pPr marL="1800" lvl="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Match each term to the correct picture.</a:t>
            </a:r>
            <a:endParaRPr lang="en-US" dirty="0"/>
          </a:p>
        </p:txBody>
      </p:sp>
      <p:pic>
        <p:nvPicPr>
          <p:cNvPr id="39" name="Picture 38" descr="A person holding dirt in their hands&#10;&#10;AI-generated content may be incorrect.">
            <a:extLst>
              <a:ext uri="{FF2B5EF4-FFF2-40B4-BE49-F238E27FC236}">
                <a16:creationId xmlns:a16="http://schemas.microsoft.com/office/drawing/2014/main" id="{71D361FA-8A28-B1AB-7728-9A1D09D826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0897" y="4192070"/>
            <a:ext cx="3401680" cy="1681163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D906E4-DAB1-840B-1F51-310DDF121D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9129832B-9892-0DC9-460A-F922D0AE51B0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58F230AD-0C40-F9E6-0652-80542247E046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2DC52349-28B6-0A32-C477-A13BF75FB04F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" name="Picture 34" descr="A field of green plants&#10;&#10;AI-generated content may be incorrect.">
            <a:extLst>
              <a:ext uri="{FF2B5EF4-FFF2-40B4-BE49-F238E27FC236}">
                <a16:creationId xmlns:a16="http://schemas.microsoft.com/office/drawing/2014/main" id="{D2D6E50D-B2D6-D6C1-C319-54AC7E6673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99549" y="4192072"/>
            <a:ext cx="3396915" cy="1681162"/>
          </a:xfrm>
          <a:prstGeom prst="rect">
            <a:avLst/>
          </a:prstGeom>
          <a:noFill/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A24038D-E8E5-421E-D3B6-845847DB715D}"/>
              </a:ext>
            </a:extLst>
          </p:cNvPr>
          <p:cNvGrpSpPr/>
          <p:nvPr/>
        </p:nvGrpSpPr>
        <p:grpSpPr>
          <a:xfrm>
            <a:off x="8154604" y="5134031"/>
            <a:ext cx="541756" cy="541756"/>
            <a:chOff x="-786775" y="4902642"/>
            <a:chExt cx="541756" cy="541756"/>
          </a:xfrm>
        </p:grpSpPr>
        <p:sp>
          <p:nvSpPr>
            <p:cNvPr id="16" name="Google Shape;183;p14">
              <a:extLst>
                <a:ext uri="{FF2B5EF4-FFF2-40B4-BE49-F238E27FC236}">
                  <a16:creationId xmlns:a16="http://schemas.microsoft.com/office/drawing/2014/main" id="{B9C014C4-66BA-0DED-0664-411F00C495FB}"/>
                </a:ext>
              </a:extLst>
            </p:cNvPr>
            <p:cNvSpPr/>
            <p:nvPr/>
          </p:nvSpPr>
          <p:spPr>
            <a:xfrm>
              <a:off x="-786775" y="4902642"/>
              <a:ext cx="541756" cy="541756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84;p14">
              <a:extLst>
                <a:ext uri="{FF2B5EF4-FFF2-40B4-BE49-F238E27FC236}">
                  <a16:creationId xmlns:a16="http://schemas.microsoft.com/office/drawing/2014/main" id="{7A2DAF2E-04DD-7C63-3E8B-AA1A2A053774}"/>
                </a:ext>
              </a:extLst>
            </p:cNvPr>
            <p:cNvSpPr/>
            <p:nvPr/>
          </p:nvSpPr>
          <p:spPr>
            <a:xfrm>
              <a:off x="-777999" y="4958076"/>
              <a:ext cx="53137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5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0BA2E3-1379-CC64-9F0E-F9FA45D03503}"/>
              </a:ext>
            </a:extLst>
          </p:cNvPr>
          <p:cNvGrpSpPr/>
          <p:nvPr/>
        </p:nvGrpSpPr>
        <p:grpSpPr>
          <a:xfrm>
            <a:off x="1021949" y="5134031"/>
            <a:ext cx="541756" cy="541756"/>
            <a:chOff x="-809090" y="1907697"/>
            <a:chExt cx="541756" cy="541756"/>
          </a:xfrm>
        </p:grpSpPr>
        <p:sp>
          <p:nvSpPr>
            <p:cNvPr id="20" name="Google Shape;183;p14">
              <a:extLst>
                <a:ext uri="{FF2B5EF4-FFF2-40B4-BE49-F238E27FC236}">
                  <a16:creationId xmlns:a16="http://schemas.microsoft.com/office/drawing/2014/main" id="{6B439FC0-898B-01FF-C439-354B2E9831E1}"/>
                </a:ext>
              </a:extLst>
            </p:cNvPr>
            <p:cNvSpPr/>
            <p:nvPr/>
          </p:nvSpPr>
          <p:spPr>
            <a:xfrm>
              <a:off x="-809090" y="1907697"/>
              <a:ext cx="541756" cy="541756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84;p14">
              <a:extLst>
                <a:ext uri="{FF2B5EF4-FFF2-40B4-BE49-F238E27FC236}">
                  <a16:creationId xmlns:a16="http://schemas.microsoft.com/office/drawing/2014/main" id="{27D2D917-57D3-59DA-6CD9-046D7BECBD41}"/>
                </a:ext>
              </a:extLst>
            </p:cNvPr>
            <p:cNvSpPr/>
            <p:nvPr/>
          </p:nvSpPr>
          <p:spPr>
            <a:xfrm>
              <a:off x="-800314" y="1963131"/>
              <a:ext cx="53137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5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Google Shape;53;p1">
            <a:extLst>
              <a:ext uri="{FF2B5EF4-FFF2-40B4-BE49-F238E27FC236}">
                <a16:creationId xmlns:a16="http://schemas.microsoft.com/office/drawing/2014/main" id="{05031C16-3115-BDB3-6014-75BF67E903A5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Depending on each other</a:t>
            </a:r>
          </a:p>
        </p:txBody>
      </p:sp>
      <p:sp>
        <p:nvSpPr>
          <p:cNvPr id="23" name="Google Shape;53;p1">
            <a:extLst>
              <a:ext uri="{FF2B5EF4-FFF2-40B4-BE49-F238E27FC236}">
                <a16:creationId xmlns:a16="http://schemas.microsoft.com/office/drawing/2014/main" id="{E91F626C-F899-16D3-FA10-56FF4828D2C4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3</a:t>
            </a:r>
          </a:p>
        </p:txBody>
      </p:sp>
      <p:sp>
        <p:nvSpPr>
          <p:cNvPr id="26" name="Google Shape;180;p14">
            <a:extLst>
              <a:ext uri="{FF2B5EF4-FFF2-40B4-BE49-F238E27FC236}">
                <a16:creationId xmlns:a16="http://schemas.microsoft.com/office/drawing/2014/main" id="{F3DA3FAE-0090-4CD0-DE14-720E06290FA2}"/>
              </a:ext>
            </a:extLst>
          </p:cNvPr>
          <p:cNvSpPr txBox="1">
            <a:spLocks/>
          </p:cNvSpPr>
          <p:nvPr/>
        </p:nvSpPr>
        <p:spPr>
          <a:xfrm>
            <a:off x="838199" y="3406139"/>
            <a:ext cx="10673615" cy="54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776B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Producer 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Herbivore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Decomposer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9D3DD9-6F3A-DEB2-651E-B3B21C76B9F8}"/>
              </a:ext>
            </a:extLst>
          </p:cNvPr>
          <p:cNvGrpSpPr/>
          <p:nvPr/>
        </p:nvGrpSpPr>
        <p:grpSpPr>
          <a:xfrm>
            <a:off x="4593173" y="5134031"/>
            <a:ext cx="541756" cy="541756"/>
            <a:chOff x="-809090" y="3429000"/>
            <a:chExt cx="541756" cy="541756"/>
          </a:xfrm>
        </p:grpSpPr>
        <p:sp>
          <p:nvSpPr>
            <p:cNvPr id="18" name="Google Shape;183;p14">
              <a:extLst>
                <a:ext uri="{FF2B5EF4-FFF2-40B4-BE49-F238E27FC236}">
                  <a16:creationId xmlns:a16="http://schemas.microsoft.com/office/drawing/2014/main" id="{43912EE0-7C7B-56E3-0AD6-17C894941C63}"/>
                </a:ext>
              </a:extLst>
            </p:cNvPr>
            <p:cNvSpPr/>
            <p:nvPr/>
          </p:nvSpPr>
          <p:spPr>
            <a:xfrm>
              <a:off x="-809090" y="3429000"/>
              <a:ext cx="541756" cy="541756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84;p14">
              <a:extLst>
                <a:ext uri="{FF2B5EF4-FFF2-40B4-BE49-F238E27FC236}">
                  <a16:creationId xmlns:a16="http://schemas.microsoft.com/office/drawing/2014/main" id="{C159B6F4-4AC1-5882-A515-53E460105B67}"/>
                </a:ext>
              </a:extLst>
            </p:cNvPr>
            <p:cNvSpPr/>
            <p:nvPr/>
          </p:nvSpPr>
          <p:spPr>
            <a:xfrm>
              <a:off x="-800314" y="3484434"/>
              <a:ext cx="53137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5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42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732AD-8BE1-1D13-C24D-BCC6916ED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E6ED-3FF6-9799-2351-53510C39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FBE46-238A-D6A3-7076-8DF78BF69E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DD177F-6923-3AB2-9135-DE6439B2D0A3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E7AA795F-9CC3-2DA3-1F3D-784DB194F31B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0DE33426-BB55-6AA6-0155-7CD41EB4C348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" name="Picture Placeholder 32" descr="A field of green plants&#10;&#10;AI-generated content may be incorrect.">
            <a:extLst>
              <a:ext uri="{FF2B5EF4-FFF2-40B4-BE49-F238E27FC236}">
                <a16:creationId xmlns:a16="http://schemas.microsoft.com/office/drawing/2014/main" id="{B1FA652B-9FE8-EBA5-D8CC-A4F7EDCDBD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6462" y="1809750"/>
            <a:ext cx="3240088" cy="32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58F3AEF-FF96-8412-CEEF-D899529D1404}"/>
              </a:ext>
            </a:extLst>
          </p:cNvPr>
          <p:cNvSpPr txBox="1">
            <a:spLocks/>
          </p:cNvSpPr>
          <p:nvPr/>
        </p:nvSpPr>
        <p:spPr>
          <a:xfrm>
            <a:off x="4476550" y="5157593"/>
            <a:ext cx="3240000" cy="55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CB6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Producer </a:t>
            </a:r>
            <a:r>
              <a:rPr lang="en-US" b="0" dirty="0"/>
              <a:t>(lucerne)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17894DE-0F39-FBDD-2246-6903DB7BA2E8}"/>
              </a:ext>
            </a:extLst>
          </p:cNvPr>
          <p:cNvSpPr txBox="1">
            <a:spLocks/>
          </p:cNvSpPr>
          <p:nvPr/>
        </p:nvSpPr>
        <p:spPr>
          <a:xfrm>
            <a:off x="808711" y="5157593"/>
            <a:ext cx="3240000" cy="55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FD6E0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B4BCB6"/>
              </a:buClr>
              <a:buFont typeface="+mj-lt"/>
              <a:buAutoNum type="alphaLcPeriod" startAt="2"/>
            </a:pPr>
            <a:r>
              <a:rPr lang="en-US" dirty="0"/>
              <a:t>Herbivore </a:t>
            </a:r>
            <a:r>
              <a:rPr lang="en-US" b="0" dirty="0"/>
              <a:t>(cattle)</a:t>
            </a:r>
          </a:p>
        </p:txBody>
      </p:sp>
      <p:pic>
        <p:nvPicPr>
          <p:cNvPr id="35" name="Picture 34" descr="A cow eating leaves from a tree&#10;&#10;AI-generated content may be incorrect.">
            <a:extLst>
              <a:ext uri="{FF2B5EF4-FFF2-40B4-BE49-F238E27FC236}">
                <a16:creationId xmlns:a16="http://schemas.microsoft.com/office/drawing/2014/main" id="{2C58CBE5-BC4E-220E-A899-3E0B8653B5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809750"/>
            <a:ext cx="3240000" cy="3238500"/>
          </a:xfrm>
          <a:prstGeom prst="rect">
            <a:avLst/>
          </a:prstGeom>
          <a:noFill/>
        </p:spPr>
      </p:pic>
      <p:pic>
        <p:nvPicPr>
          <p:cNvPr id="37" name="Picture 36" descr="A person holding dirt in their hands&#10;&#10;AI-generated content may be incorrect.">
            <a:extLst>
              <a:ext uri="{FF2B5EF4-FFF2-40B4-BE49-F238E27FC236}">
                <a16:creationId xmlns:a16="http://schemas.microsoft.com/office/drawing/2014/main" id="{90632869-EE8E-DECC-4B08-0DA0EFF80B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14810" y="1815830"/>
            <a:ext cx="3238901" cy="3232420"/>
          </a:xfrm>
          <a:prstGeom prst="rect">
            <a:avLst/>
          </a:prstGeom>
          <a:noFill/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DC36305-E335-8D64-7F71-1A5BC098D43E}"/>
              </a:ext>
            </a:extLst>
          </p:cNvPr>
          <p:cNvSpPr txBox="1">
            <a:spLocks/>
          </p:cNvSpPr>
          <p:nvPr/>
        </p:nvSpPr>
        <p:spPr>
          <a:xfrm>
            <a:off x="8114899" y="5157593"/>
            <a:ext cx="3238901" cy="55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FD6E0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B4BCB6"/>
              </a:buClr>
              <a:buFont typeface="+mj-lt"/>
              <a:buAutoNum type="alphaLcPeriod" startAt="3"/>
            </a:pPr>
            <a:r>
              <a:rPr lang="en-US" dirty="0"/>
              <a:t>Decomposer</a:t>
            </a:r>
            <a:br>
              <a:rPr lang="en-US" dirty="0"/>
            </a:br>
            <a:r>
              <a:rPr lang="en-US" b="0" dirty="0"/>
              <a:t>(dung beetle)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C40AD3-5E59-D871-E495-146F896F1AED}"/>
              </a:ext>
            </a:extLst>
          </p:cNvPr>
          <p:cNvGrpSpPr/>
          <p:nvPr/>
        </p:nvGrpSpPr>
        <p:grpSpPr>
          <a:xfrm>
            <a:off x="8313179" y="4319163"/>
            <a:ext cx="541756" cy="541756"/>
            <a:chOff x="3130828" y="482299"/>
            <a:chExt cx="859190" cy="859190"/>
          </a:xfrm>
        </p:grpSpPr>
        <p:sp>
          <p:nvSpPr>
            <p:cNvPr id="20" name="Google Shape;183;p14">
              <a:extLst>
                <a:ext uri="{FF2B5EF4-FFF2-40B4-BE49-F238E27FC236}">
                  <a16:creationId xmlns:a16="http://schemas.microsoft.com/office/drawing/2014/main" id="{431F9CA3-63B4-5083-B841-A19A06326A9D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84;p14">
              <a:extLst>
                <a:ext uri="{FF2B5EF4-FFF2-40B4-BE49-F238E27FC236}">
                  <a16:creationId xmlns:a16="http://schemas.microsoft.com/office/drawing/2014/main" id="{3B9F71BA-2C15-3157-2A86-999DC3A4BAE4}"/>
                </a:ext>
              </a:extLst>
            </p:cNvPr>
            <p:cNvSpPr/>
            <p:nvPr/>
          </p:nvSpPr>
          <p:spPr>
            <a:xfrm>
              <a:off x="3144746" y="570214"/>
              <a:ext cx="842726" cy="683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54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1F09B6-6B75-B5AD-C8A6-553DCB8639C4}"/>
              </a:ext>
            </a:extLst>
          </p:cNvPr>
          <p:cNvGrpSpPr/>
          <p:nvPr/>
        </p:nvGrpSpPr>
        <p:grpSpPr>
          <a:xfrm>
            <a:off x="4669424" y="4319163"/>
            <a:ext cx="541756" cy="541756"/>
            <a:chOff x="3130828" y="482299"/>
            <a:chExt cx="859190" cy="859190"/>
          </a:xfrm>
        </p:grpSpPr>
        <p:sp>
          <p:nvSpPr>
            <p:cNvPr id="23" name="Google Shape;183;p14">
              <a:extLst>
                <a:ext uri="{FF2B5EF4-FFF2-40B4-BE49-F238E27FC236}">
                  <a16:creationId xmlns:a16="http://schemas.microsoft.com/office/drawing/2014/main" id="{8A8A2C78-7374-276F-1EAA-B75139710109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84;p14">
              <a:extLst>
                <a:ext uri="{FF2B5EF4-FFF2-40B4-BE49-F238E27FC236}">
                  <a16:creationId xmlns:a16="http://schemas.microsoft.com/office/drawing/2014/main" id="{EE31CA91-1C08-32FD-3342-C84F09C45DDE}"/>
                </a:ext>
              </a:extLst>
            </p:cNvPr>
            <p:cNvSpPr/>
            <p:nvPr/>
          </p:nvSpPr>
          <p:spPr>
            <a:xfrm>
              <a:off x="3144746" y="570214"/>
              <a:ext cx="842726" cy="683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54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BF7F88-08CD-6D99-0330-0283BC8FC03B}"/>
              </a:ext>
            </a:extLst>
          </p:cNvPr>
          <p:cNvGrpSpPr/>
          <p:nvPr/>
        </p:nvGrpSpPr>
        <p:grpSpPr>
          <a:xfrm>
            <a:off x="1034645" y="4319163"/>
            <a:ext cx="541756" cy="541756"/>
            <a:chOff x="3130828" y="482299"/>
            <a:chExt cx="859190" cy="859190"/>
          </a:xfrm>
        </p:grpSpPr>
        <p:sp>
          <p:nvSpPr>
            <p:cNvPr id="26" name="Google Shape;183;p14">
              <a:extLst>
                <a:ext uri="{FF2B5EF4-FFF2-40B4-BE49-F238E27FC236}">
                  <a16:creationId xmlns:a16="http://schemas.microsoft.com/office/drawing/2014/main" id="{28545710-6893-D690-410C-F893C4A183ED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84;p14">
              <a:extLst>
                <a:ext uri="{FF2B5EF4-FFF2-40B4-BE49-F238E27FC236}">
                  <a16:creationId xmlns:a16="http://schemas.microsoft.com/office/drawing/2014/main" id="{375E00E2-5D54-D5FF-AFBE-D94C3687060D}"/>
                </a:ext>
              </a:extLst>
            </p:cNvPr>
            <p:cNvSpPr/>
            <p:nvPr/>
          </p:nvSpPr>
          <p:spPr>
            <a:xfrm>
              <a:off x="3144746" y="570214"/>
              <a:ext cx="842726" cy="683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54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" name="Google Shape;53;p1">
            <a:extLst>
              <a:ext uri="{FF2B5EF4-FFF2-40B4-BE49-F238E27FC236}">
                <a16:creationId xmlns:a16="http://schemas.microsoft.com/office/drawing/2014/main" id="{58C754A9-D644-8C42-BA6B-53FF22767D44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Depending on each other</a:t>
            </a:r>
          </a:p>
        </p:txBody>
      </p:sp>
      <p:sp>
        <p:nvSpPr>
          <p:cNvPr id="29" name="Google Shape;53;p1">
            <a:extLst>
              <a:ext uri="{FF2B5EF4-FFF2-40B4-BE49-F238E27FC236}">
                <a16:creationId xmlns:a16="http://schemas.microsoft.com/office/drawing/2014/main" id="{20F09222-B4BF-EDF5-09C4-5476EB07CBBF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15367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cows in a field&#10;&#10;AI-generated content may be incorrect.">
            <a:extLst>
              <a:ext uri="{FF2B5EF4-FFF2-40B4-BE49-F238E27FC236}">
                <a16:creationId xmlns:a16="http://schemas.microsoft.com/office/drawing/2014/main" id="{E8CCF50F-1485-DF64-CED2-367A415A28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/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4936958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Organisms (plants and animals) are living things. </a:t>
            </a:r>
          </a:p>
          <a:p>
            <a:pPr marL="18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Name one example of an organism found on a farm.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114256-462B-47DA-042A-26B0299729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/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189A61F3-4A5C-C77F-F31A-834A6D44FAA7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Living things on the farm</a:t>
            </a:r>
          </a:p>
        </p:txBody>
      </p:sp>
      <p:sp>
        <p:nvSpPr>
          <p:cNvPr id="8" name="Google Shape;53;p1">
            <a:extLst>
              <a:ext uri="{FF2B5EF4-FFF2-40B4-BE49-F238E27FC236}">
                <a16:creationId xmlns:a16="http://schemas.microsoft.com/office/drawing/2014/main" id="{F3A7D9E6-FAAE-D6B5-8584-1F0E951EAB2C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0B025B7F-14EA-BFFF-437C-F987B9ACA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brown bull walking in a field&#10;&#10;AI-generated content may be incorrect.">
            <a:extLst>
              <a:ext uri="{FF2B5EF4-FFF2-40B4-BE49-F238E27FC236}">
                <a16:creationId xmlns:a16="http://schemas.microsoft.com/office/drawing/2014/main" id="{CF5B4197-6472-45E9-A3E3-AA32748CE4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AB17BD30-5F39-8C50-1504-C00B01F92E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3171217F-E6EC-8CF1-95CF-33A36397DC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4628949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Cattle and sheep are located on farms throughout Australia.</a:t>
            </a:r>
          </a:p>
          <a:p>
            <a:pPr marL="18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Which state or territory has the most cattle in Australia?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Western Australia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Northern Territory  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Tasmania  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Queensland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00D070-17D5-E906-359D-75A19AB57C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9FCB629A-2FE4-4FA3-930A-5CC956F08577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F24B4880-4113-7F76-D378-91446D065FE6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3AD79CEB-A322-0F58-6C6A-8346D6B00336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9E82A9F5-626F-F3BF-B937-B2518A4A64B7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Livestock on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181E13E9-0C53-7B5B-260D-E5AE5184F10A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3308463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4CEA8-55F4-8618-8455-BB2B514B4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FFCD4-2D7F-C048-7388-9FED2754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A94CE09-CB62-EB5D-151F-F3C5566D77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38D53-C471-1F27-262E-1CC4A0F63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5410200" cy="4346713"/>
          </a:xfrm>
        </p:spPr>
        <p:txBody>
          <a:bodyPr/>
          <a:lstStyle/>
          <a:p>
            <a:pPr>
              <a:buFont typeface="+mj-lt"/>
              <a:buAutoNum type="alphaLcPeriod" startAt="4"/>
            </a:pPr>
            <a:r>
              <a:rPr lang="en-US" dirty="0"/>
              <a:t>Queensland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747D0-E481-C3FE-ED25-A6B2CE3B0C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FC1D1C-F2C2-4F9D-DCDC-6F2552CE3B49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C4816B84-302B-2FBC-BDFD-3469D269C68F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C75A2344-2D10-43D8-E3B4-F9A82E35889E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5A2AE13D-C80D-A00C-B01E-65C4FDC831FF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Livestock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69A1EEAB-DD54-8B08-00E7-A8A8410B8CE4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2710044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2B792A0B-1C85-4B3D-5007-F2724CD89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ond in a desert&#10;&#10;AI-generated content may be incorrect.">
            <a:extLst>
              <a:ext uri="{FF2B5EF4-FFF2-40B4-BE49-F238E27FC236}">
                <a16:creationId xmlns:a16="http://schemas.microsoft.com/office/drawing/2014/main" id="{880DB560-5CFE-D658-2DEF-54922708B4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E14BE574-D23E-5038-AD17-7F69512723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47DF6869-6731-D3FC-B58F-77F8236B3E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709531"/>
            <a:ext cx="5338664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Farmers need to regularly check that their animals have enough water. 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How much water can</a:t>
            </a:r>
            <a:br>
              <a:rPr lang="en-US" dirty="0">
                <a:solidFill>
                  <a:srgbClr val="5C776B"/>
                </a:solidFill>
              </a:rPr>
            </a:br>
            <a:r>
              <a:rPr lang="en-US" dirty="0">
                <a:solidFill>
                  <a:srgbClr val="5C776B"/>
                </a:solidFill>
              </a:rPr>
              <a:t>sheep drink in a day?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1–3 </a:t>
            </a:r>
            <a:r>
              <a:rPr lang="en-US" dirty="0" err="1"/>
              <a:t>litres</a:t>
            </a:r>
            <a:endParaRPr lang="en-US" dirty="0"/>
          </a:p>
          <a:p>
            <a:pPr marL="516150" lvl="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4–6 </a:t>
            </a:r>
            <a:r>
              <a:rPr lang="en-US" dirty="0" err="1"/>
              <a:t>litres</a:t>
            </a:r>
            <a:endParaRPr lang="en-US" dirty="0"/>
          </a:p>
          <a:p>
            <a:pPr marL="516150" lvl="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2–14 </a:t>
            </a:r>
            <a:r>
              <a:rPr lang="en-US" dirty="0" err="1"/>
              <a:t>litres</a:t>
            </a:r>
            <a:endParaRPr lang="en-US" dirty="0"/>
          </a:p>
          <a:p>
            <a:pPr marL="516150" lvl="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8–16 </a:t>
            </a:r>
            <a:r>
              <a:rPr lang="en-US" dirty="0" err="1"/>
              <a:t>litres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E02F8-3B3A-3B25-753A-E11552E7C2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A3850E1F-2D58-D85D-ECA4-9206CEC325CE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0F585FA-BEC5-02AE-6846-9B3AEE1CD43D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F0068EAB-2A6E-6758-6F64-E494797EA9B4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94464AB2-E191-F4BD-B479-3795AD4993BE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Livestock on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8E934598-7C0F-C1CB-A14B-D50238938439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2358303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21DB2-5B81-EA75-7904-676D37891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4B75-4EBC-E85B-D24B-A896B172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514CC47-86A7-6626-1FE3-AE1074509E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FF837-D7E9-27D1-DBDF-30A1E942B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5410200" cy="4346713"/>
          </a:xfrm>
        </p:spPr>
        <p:txBody>
          <a:bodyPr/>
          <a:lstStyle/>
          <a:p>
            <a:pPr>
              <a:buFont typeface="+mj-lt"/>
              <a:buAutoNum type="alphaLcPeriod" startAt="3"/>
            </a:pPr>
            <a:r>
              <a:rPr lang="en-US" dirty="0"/>
              <a:t>2–14 </a:t>
            </a:r>
            <a:r>
              <a:rPr lang="en-US" dirty="0" err="1"/>
              <a:t>litres</a:t>
            </a:r>
            <a:r>
              <a:rPr lang="en-US" dirty="0"/>
              <a:t> depending on how hot they are and how much they have eaten.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0841D-D3F9-991E-6018-6682DACF85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B4029F-3343-A996-45AF-77AECC48F581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419C9099-D5CE-34CE-095A-15695C5F63E7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EB307383-23FD-AAE2-0602-79CFFF2D0543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E205522B-8976-ABBC-5A0C-9597869B6C35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Livestock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2B7796DF-156B-BA96-AB6D-8350F8D35526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1953451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8B4A73E-F149-9411-126D-BDBCDEB24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1F237CAB-EFB9-53BA-852D-00F14996FE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47E22926-9D57-9E82-87BE-C0E69C42D9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C52C12FA-418F-E2D6-965F-591759CCCE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257800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The plants and animals we use for food and </a:t>
            </a:r>
            <a:r>
              <a:rPr lang="en-US" b="0" dirty="0" err="1">
                <a:solidFill>
                  <a:schemeClr val="tx1"/>
                </a:solidFill>
              </a:rPr>
              <a:t>fibre</a:t>
            </a:r>
            <a:r>
              <a:rPr lang="en-US" b="0" dirty="0">
                <a:solidFill>
                  <a:schemeClr val="tx1"/>
                </a:solidFill>
              </a:rPr>
              <a:t> are produced in locations best suited to their needs.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Why is it important for farmers to select breeds of animals and plants that are suited to their location?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72FC45-EC2D-EAFA-5136-701FA619FA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941825C8-9D5C-7F34-9E6C-9AE1554B7561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48C1CA79-097B-43F4-B9B6-81399CF073DA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E382F125-334E-38A7-2F8F-9E5D74F65D8F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037A8C4E-CF21-25EE-51B6-1B26583F4692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Livestock on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9A08F617-1C73-2843-0C78-150D0A7C87DB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2827695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C3D9F-DA0F-539D-0CFA-C7F6606A1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1239D-7F77-11D6-B4FA-25E6D0C2C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12" name="Picture Placeholder 11" descr="A group of sheep in a field&#10;&#10;AI-generated content may be incorrect.">
            <a:extLst>
              <a:ext uri="{FF2B5EF4-FFF2-40B4-BE49-F238E27FC236}">
                <a16:creationId xmlns:a16="http://schemas.microsoft.com/office/drawing/2014/main" id="{9E061B26-81A6-53DB-2CAF-2BF2304AA6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1D243-DB4F-615E-98E7-D6E544047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numCol="1" spcCol="540000"/>
          <a:lstStyle/>
          <a:p>
            <a:pPr marL="50800" indent="0">
              <a:buNone/>
            </a:pPr>
            <a:r>
              <a:rPr lang="en-US" dirty="0"/>
              <a:t>Any of the following: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They will grow better and produce more food and </a:t>
            </a:r>
            <a:r>
              <a:rPr lang="en-US" dirty="0" err="1"/>
              <a:t>fibre</a:t>
            </a:r>
            <a:endParaRPr lang="en-US" dirty="0"/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They will stay healthy when they live in places that suit them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87302-3681-BABE-A4CF-FE3DDB995D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315FD4-4E88-E56B-C019-8EB09114EF98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D93097B1-C4F5-B8AD-7F7D-2D9DBB0BDDEB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FCBC1848-4007-F888-5346-60E965A4719A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6254B070-6F42-563D-E1E5-6118FD83DB7B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Livestock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D8AF74D6-EFD0-813D-8705-3B2D5CFADA0F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2315196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2CEF1D68-27A5-A371-9FFA-D5FBDF072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oup of sheep in a field&#10;&#10;AI-generated content may be incorrect.">
            <a:extLst>
              <a:ext uri="{FF2B5EF4-FFF2-40B4-BE49-F238E27FC236}">
                <a16:creationId xmlns:a16="http://schemas.microsoft.com/office/drawing/2014/main" id="{4509D9A7-AF0A-6A6D-25C0-98A063FCC5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99550" y="4191552"/>
            <a:ext cx="3392904" cy="1681681"/>
          </a:xfrm>
          <a:prstGeom prst="rect">
            <a:avLst/>
          </a:prstGeom>
          <a:noFill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55A3DA-24CA-2D0F-27E2-1D493D2BBA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4906" y="4191551"/>
            <a:ext cx="3388893" cy="1681681"/>
          </a:xfrm>
          <a:prstGeom prst="rect">
            <a:avLst/>
          </a:prstGeom>
          <a:noFill/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7CA47766-631F-C737-4232-26728F3C60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664CE-1C45-0532-15F9-81F95F725D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5" name="Picture 24" descr="A group of cows in a field&#10;&#10;AI-generated content may be incorrect.">
            <a:extLst>
              <a:ext uri="{FF2B5EF4-FFF2-40B4-BE49-F238E27FC236}">
                <a16:creationId xmlns:a16="http://schemas.microsoft.com/office/drawing/2014/main" id="{5DDF68D8-B855-F527-7688-A3CF3EAD8D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"/>
          <a:stretch>
            <a:fillRect/>
          </a:stretch>
        </p:blipFill>
        <p:spPr>
          <a:xfrm>
            <a:off x="838200" y="4192070"/>
            <a:ext cx="3392904" cy="1681680"/>
          </a:xfrm>
          <a:prstGeom prst="rect">
            <a:avLst/>
          </a:prstGeom>
          <a:noFill/>
        </p:spPr>
      </p:pic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0F09825E-A58B-215F-0A19-975BF8E36509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7FA4E18B-FA59-A424-3796-0635A6D4D050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1A60EA35-232E-61CB-9DA4-1DF0C1DCD29B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13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Google Shape;180;p14">
            <a:extLst>
              <a:ext uri="{FF2B5EF4-FFF2-40B4-BE49-F238E27FC236}">
                <a16:creationId xmlns:a16="http://schemas.microsoft.com/office/drawing/2014/main" id="{B2E5AA02-49B5-09D5-2D99-AF47A3EB03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10827936" cy="1696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>
              <a:spcBef>
                <a:spcPts val="0"/>
              </a:spcBef>
              <a:buSzPts val="2800"/>
              <a:buNone/>
            </a:pPr>
            <a:r>
              <a:rPr lang="en-US" sz="2700" b="0" spc="-40" dirty="0">
                <a:solidFill>
                  <a:schemeClr val="tx1"/>
                </a:solidFill>
              </a:rPr>
              <a:t>Different terms are used to describe stages of life cycles. Terms to describe a human throughout their life cycle include baby, child, teenager, adult and elder. </a:t>
            </a:r>
          </a:p>
          <a:p>
            <a:pPr marL="1800" lvl="0" indent="0">
              <a:spcBef>
                <a:spcPts val="1200"/>
              </a:spcBef>
              <a:buSzPts val="2800"/>
              <a:buNone/>
            </a:pPr>
            <a:r>
              <a:rPr lang="en-US" sz="2700" dirty="0">
                <a:solidFill>
                  <a:srgbClr val="5C776B"/>
                </a:solidFill>
              </a:rPr>
              <a:t>Match these animals at different stages of their life cycles</a:t>
            </a:r>
            <a:br>
              <a:rPr lang="en-US" sz="2700" dirty="0">
                <a:solidFill>
                  <a:srgbClr val="5C776B"/>
                </a:solidFill>
              </a:rPr>
            </a:br>
            <a:r>
              <a:rPr lang="en-US" sz="2700" dirty="0">
                <a:solidFill>
                  <a:srgbClr val="5C776B"/>
                </a:solidFill>
              </a:rPr>
              <a:t>to their correct terms.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5164CE-887A-5D2B-3663-DDA6A4DBD4DA}"/>
              </a:ext>
            </a:extLst>
          </p:cNvPr>
          <p:cNvGrpSpPr/>
          <p:nvPr/>
        </p:nvGrpSpPr>
        <p:grpSpPr>
          <a:xfrm>
            <a:off x="8154604" y="5134031"/>
            <a:ext cx="541756" cy="541756"/>
            <a:chOff x="-786775" y="4902642"/>
            <a:chExt cx="541756" cy="541756"/>
          </a:xfrm>
        </p:grpSpPr>
        <p:sp>
          <p:nvSpPr>
            <p:cNvPr id="13" name="Google Shape;183;p14">
              <a:extLst>
                <a:ext uri="{FF2B5EF4-FFF2-40B4-BE49-F238E27FC236}">
                  <a16:creationId xmlns:a16="http://schemas.microsoft.com/office/drawing/2014/main" id="{CD878887-1027-3658-F948-0EEC884DB251}"/>
                </a:ext>
              </a:extLst>
            </p:cNvPr>
            <p:cNvSpPr/>
            <p:nvPr/>
          </p:nvSpPr>
          <p:spPr>
            <a:xfrm>
              <a:off x="-786775" y="4902642"/>
              <a:ext cx="541756" cy="541756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84;p14">
              <a:extLst>
                <a:ext uri="{FF2B5EF4-FFF2-40B4-BE49-F238E27FC236}">
                  <a16:creationId xmlns:a16="http://schemas.microsoft.com/office/drawing/2014/main" id="{C7F107C4-AB57-E18E-AA10-D50CC845E150}"/>
                </a:ext>
              </a:extLst>
            </p:cNvPr>
            <p:cNvSpPr/>
            <p:nvPr/>
          </p:nvSpPr>
          <p:spPr>
            <a:xfrm>
              <a:off x="-777999" y="4958076"/>
              <a:ext cx="53137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5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B4F35A-1618-BC1B-34DA-8DE48AD7495D}"/>
              </a:ext>
            </a:extLst>
          </p:cNvPr>
          <p:cNvGrpSpPr/>
          <p:nvPr/>
        </p:nvGrpSpPr>
        <p:grpSpPr>
          <a:xfrm>
            <a:off x="1021949" y="5134031"/>
            <a:ext cx="541756" cy="541756"/>
            <a:chOff x="-809090" y="1907697"/>
            <a:chExt cx="541756" cy="541756"/>
          </a:xfrm>
        </p:grpSpPr>
        <p:sp>
          <p:nvSpPr>
            <p:cNvPr id="16" name="Google Shape;183;p14">
              <a:extLst>
                <a:ext uri="{FF2B5EF4-FFF2-40B4-BE49-F238E27FC236}">
                  <a16:creationId xmlns:a16="http://schemas.microsoft.com/office/drawing/2014/main" id="{34118A3A-4A93-F613-5C5D-3E988B13D2C1}"/>
                </a:ext>
              </a:extLst>
            </p:cNvPr>
            <p:cNvSpPr/>
            <p:nvPr/>
          </p:nvSpPr>
          <p:spPr>
            <a:xfrm>
              <a:off x="-809090" y="1907697"/>
              <a:ext cx="541756" cy="541756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84;p14">
              <a:extLst>
                <a:ext uri="{FF2B5EF4-FFF2-40B4-BE49-F238E27FC236}">
                  <a16:creationId xmlns:a16="http://schemas.microsoft.com/office/drawing/2014/main" id="{97EA98E6-9EEA-3E77-12B7-2CDD9487706F}"/>
                </a:ext>
              </a:extLst>
            </p:cNvPr>
            <p:cNvSpPr/>
            <p:nvPr/>
          </p:nvSpPr>
          <p:spPr>
            <a:xfrm>
              <a:off x="-800314" y="1963131"/>
              <a:ext cx="53137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5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180;p14">
            <a:extLst>
              <a:ext uri="{FF2B5EF4-FFF2-40B4-BE49-F238E27FC236}">
                <a16:creationId xmlns:a16="http://schemas.microsoft.com/office/drawing/2014/main" id="{1772054D-F4B3-1606-7D56-EB2EA2F0C542}"/>
              </a:ext>
            </a:extLst>
          </p:cNvPr>
          <p:cNvSpPr txBox="1">
            <a:spLocks/>
          </p:cNvSpPr>
          <p:nvPr/>
        </p:nvSpPr>
        <p:spPr>
          <a:xfrm>
            <a:off x="838199" y="3406139"/>
            <a:ext cx="10673615" cy="54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776B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Kid 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Yearling or vealer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Ewe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E35697-DF94-415D-C652-84840FB52B29}"/>
              </a:ext>
            </a:extLst>
          </p:cNvPr>
          <p:cNvGrpSpPr/>
          <p:nvPr/>
        </p:nvGrpSpPr>
        <p:grpSpPr>
          <a:xfrm>
            <a:off x="4593173" y="5134031"/>
            <a:ext cx="541756" cy="541756"/>
            <a:chOff x="-809090" y="3429000"/>
            <a:chExt cx="541756" cy="541756"/>
          </a:xfrm>
        </p:grpSpPr>
        <p:sp>
          <p:nvSpPr>
            <p:cNvPr id="20" name="Google Shape;183;p14">
              <a:extLst>
                <a:ext uri="{FF2B5EF4-FFF2-40B4-BE49-F238E27FC236}">
                  <a16:creationId xmlns:a16="http://schemas.microsoft.com/office/drawing/2014/main" id="{39AE5C04-95FD-5DCE-AFD7-266D94E29C5D}"/>
                </a:ext>
              </a:extLst>
            </p:cNvPr>
            <p:cNvSpPr/>
            <p:nvPr/>
          </p:nvSpPr>
          <p:spPr>
            <a:xfrm>
              <a:off x="-809090" y="3429000"/>
              <a:ext cx="541756" cy="541756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84;p14">
              <a:extLst>
                <a:ext uri="{FF2B5EF4-FFF2-40B4-BE49-F238E27FC236}">
                  <a16:creationId xmlns:a16="http://schemas.microsoft.com/office/drawing/2014/main" id="{B687C224-7D36-EDDE-0D0A-F189284CB443}"/>
                </a:ext>
              </a:extLst>
            </p:cNvPr>
            <p:cNvSpPr/>
            <p:nvPr/>
          </p:nvSpPr>
          <p:spPr>
            <a:xfrm>
              <a:off x="-800314" y="3484434"/>
              <a:ext cx="53137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5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Google Shape;53;p1">
            <a:extLst>
              <a:ext uri="{FF2B5EF4-FFF2-40B4-BE49-F238E27FC236}">
                <a16:creationId xmlns:a16="http://schemas.microsoft.com/office/drawing/2014/main" id="{47933E9A-FE3F-57CD-7B6B-0720D59499C9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Modelling changes on the farm</a:t>
            </a:r>
          </a:p>
        </p:txBody>
      </p:sp>
      <p:sp>
        <p:nvSpPr>
          <p:cNvPr id="23" name="Google Shape;53;p1">
            <a:extLst>
              <a:ext uri="{FF2B5EF4-FFF2-40B4-BE49-F238E27FC236}">
                <a16:creationId xmlns:a16="http://schemas.microsoft.com/office/drawing/2014/main" id="{F1B9B31C-5F61-91EC-518A-A643F97A63C0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4249226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E32B1-BCA4-31C8-1624-01D4312E8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roup of cows in a field&#10;&#10;AI-generated content may be incorrect.">
            <a:extLst>
              <a:ext uri="{FF2B5EF4-FFF2-40B4-BE49-F238E27FC236}">
                <a16:creationId xmlns:a16="http://schemas.microsoft.com/office/drawing/2014/main" id="{EFBAB2A0-1565-6AE2-3B5B-FF78089D2C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807704"/>
            <a:ext cx="3240000" cy="3240546"/>
          </a:xfrm>
          <a:prstGeom prst="rect">
            <a:avLst/>
          </a:prstGeom>
          <a:noFill/>
        </p:spPr>
      </p:pic>
      <p:pic>
        <p:nvPicPr>
          <p:cNvPr id="34" name="Picture 33" descr="A group of sheep in a field&#10;&#10;AI-generated content may be incorrect.">
            <a:extLst>
              <a:ext uri="{FF2B5EF4-FFF2-40B4-BE49-F238E27FC236}">
                <a16:creationId xmlns:a16="http://schemas.microsoft.com/office/drawing/2014/main" id="{F0C63965-7D2D-3429-8038-DAE3299013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6550" y="1815831"/>
            <a:ext cx="3242111" cy="3232420"/>
          </a:xfrm>
          <a:prstGeom prst="rect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A5C162A-CD30-6E1B-EF69-F72DBBC019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1434" y="1807704"/>
            <a:ext cx="3236878" cy="32385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8199F7-CE9A-ACF9-661B-A9332444C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F3FE9-B58B-E75D-31F8-EE4A2CD0E3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DF873B-BB76-C0FD-CF9C-77BA91060636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4FDA4B0D-D5F6-881F-1CB4-263FF02993D0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84275A9B-325F-51E0-E624-1343CDCB495E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13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0825E4F4-2EB5-C197-CD52-377BC94AC44D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Modelling changes on the farm</a:t>
            </a:r>
          </a:p>
        </p:txBody>
      </p:sp>
      <p:sp>
        <p:nvSpPr>
          <p:cNvPr id="12" name="Google Shape;53;p1">
            <a:extLst>
              <a:ext uri="{FF2B5EF4-FFF2-40B4-BE49-F238E27FC236}">
                <a16:creationId xmlns:a16="http://schemas.microsoft.com/office/drawing/2014/main" id="{C722F559-19EF-0369-D241-763AF048D008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5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D1424E3-5D88-C86D-39F4-19039AE6DB00}"/>
              </a:ext>
            </a:extLst>
          </p:cNvPr>
          <p:cNvSpPr txBox="1">
            <a:spLocks/>
          </p:cNvSpPr>
          <p:nvPr/>
        </p:nvSpPr>
        <p:spPr>
          <a:xfrm>
            <a:off x="8181434" y="5157593"/>
            <a:ext cx="3240000" cy="55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CB6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Kid</a:t>
            </a:r>
            <a:endParaRPr lang="en-US" b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1577866-209C-247F-E4EB-CAC2180B0140}"/>
              </a:ext>
            </a:extLst>
          </p:cNvPr>
          <p:cNvSpPr txBox="1">
            <a:spLocks/>
          </p:cNvSpPr>
          <p:nvPr/>
        </p:nvSpPr>
        <p:spPr>
          <a:xfrm>
            <a:off x="838200" y="5157593"/>
            <a:ext cx="3240000" cy="55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FD6E0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B4BCB6"/>
              </a:buClr>
              <a:buFont typeface="+mj-lt"/>
              <a:buAutoNum type="alphaLcPeriod" startAt="2"/>
            </a:pPr>
            <a:r>
              <a:rPr lang="en-US" dirty="0"/>
              <a:t>Yearling or vealer</a:t>
            </a:r>
            <a:endParaRPr lang="en-US" b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E00D6BD-1624-15B3-608A-22438CC83E64}"/>
              </a:ext>
            </a:extLst>
          </p:cNvPr>
          <p:cNvSpPr txBox="1">
            <a:spLocks/>
          </p:cNvSpPr>
          <p:nvPr/>
        </p:nvSpPr>
        <p:spPr>
          <a:xfrm>
            <a:off x="4476549" y="5157593"/>
            <a:ext cx="3238901" cy="55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FD6E0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B4BCB6"/>
              </a:buClr>
              <a:buFont typeface="+mj-lt"/>
              <a:buAutoNum type="alphaLcPeriod" startAt="3"/>
            </a:pPr>
            <a:r>
              <a:rPr lang="en-US" dirty="0"/>
              <a:t>Ewe</a:t>
            </a:r>
            <a:endParaRPr lang="en-US" b="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C19465-43DE-4B19-7D82-62126E2150CE}"/>
              </a:ext>
            </a:extLst>
          </p:cNvPr>
          <p:cNvGrpSpPr/>
          <p:nvPr/>
        </p:nvGrpSpPr>
        <p:grpSpPr>
          <a:xfrm>
            <a:off x="4684368" y="4319163"/>
            <a:ext cx="541756" cy="541756"/>
            <a:chOff x="3130828" y="482299"/>
            <a:chExt cx="859190" cy="859190"/>
          </a:xfrm>
        </p:grpSpPr>
        <p:sp>
          <p:nvSpPr>
            <p:cNvPr id="22" name="Google Shape;183;p14">
              <a:extLst>
                <a:ext uri="{FF2B5EF4-FFF2-40B4-BE49-F238E27FC236}">
                  <a16:creationId xmlns:a16="http://schemas.microsoft.com/office/drawing/2014/main" id="{9BF71E7E-FBFE-071D-326B-F0DC49B2B582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84;p14">
              <a:extLst>
                <a:ext uri="{FF2B5EF4-FFF2-40B4-BE49-F238E27FC236}">
                  <a16:creationId xmlns:a16="http://schemas.microsoft.com/office/drawing/2014/main" id="{0B82C693-2C64-BE34-D8A5-76DB8147E3DF}"/>
                </a:ext>
              </a:extLst>
            </p:cNvPr>
            <p:cNvSpPr/>
            <p:nvPr/>
          </p:nvSpPr>
          <p:spPr>
            <a:xfrm>
              <a:off x="3144746" y="570214"/>
              <a:ext cx="842726" cy="683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54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19C25C-CCF7-F4EF-B86C-EE079BC644BB}"/>
              </a:ext>
            </a:extLst>
          </p:cNvPr>
          <p:cNvGrpSpPr/>
          <p:nvPr/>
        </p:nvGrpSpPr>
        <p:grpSpPr>
          <a:xfrm>
            <a:off x="1042997" y="4319163"/>
            <a:ext cx="541756" cy="541756"/>
            <a:chOff x="3130828" y="482299"/>
            <a:chExt cx="859190" cy="859190"/>
          </a:xfrm>
        </p:grpSpPr>
        <p:sp>
          <p:nvSpPr>
            <p:cNvPr id="25" name="Google Shape;183;p14">
              <a:extLst>
                <a:ext uri="{FF2B5EF4-FFF2-40B4-BE49-F238E27FC236}">
                  <a16:creationId xmlns:a16="http://schemas.microsoft.com/office/drawing/2014/main" id="{66F32C34-BB4B-B1AB-1783-8B75528A48FC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84;p14">
              <a:extLst>
                <a:ext uri="{FF2B5EF4-FFF2-40B4-BE49-F238E27FC236}">
                  <a16:creationId xmlns:a16="http://schemas.microsoft.com/office/drawing/2014/main" id="{CFE9366D-A2EA-9F52-2ADE-B3E8FDB8965C}"/>
                </a:ext>
              </a:extLst>
            </p:cNvPr>
            <p:cNvSpPr/>
            <p:nvPr/>
          </p:nvSpPr>
          <p:spPr>
            <a:xfrm>
              <a:off x="3144746" y="570214"/>
              <a:ext cx="842726" cy="683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54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BB252D4-72DA-090F-44BE-EFF2A590F729}"/>
              </a:ext>
            </a:extLst>
          </p:cNvPr>
          <p:cNvGrpSpPr/>
          <p:nvPr/>
        </p:nvGrpSpPr>
        <p:grpSpPr>
          <a:xfrm>
            <a:off x="8389252" y="4319163"/>
            <a:ext cx="541756" cy="541756"/>
            <a:chOff x="3130828" y="482299"/>
            <a:chExt cx="859190" cy="859190"/>
          </a:xfrm>
        </p:grpSpPr>
        <p:sp>
          <p:nvSpPr>
            <p:cNvPr id="28" name="Google Shape;183;p14">
              <a:extLst>
                <a:ext uri="{FF2B5EF4-FFF2-40B4-BE49-F238E27FC236}">
                  <a16:creationId xmlns:a16="http://schemas.microsoft.com/office/drawing/2014/main" id="{27B308AE-CC8C-2B7D-5094-5D2B1CE36818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84;p14">
              <a:extLst>
                <a:ext uri="{FF2B5EF4-FFF2-40B4-BE49-F238E27FC236}">
                  <a16:creationId xmlns:a16="http://schemas.microsoft.com/office/drawing/2014/main" id="{EE7CC062-2DC0-BA73-01DD-69CEB732F0BC}"/>
                </a:ext>
              </a:extLst>
            </p:cNvPr>
            <p:cNvSpPr/>
            <p:nvPr/>
          </p:nvSpPr>
          <p:spPr>
            <a:xfrm>
              <a:off x="3144746" y="570214"/>
              <a:ext cx="842726" cy="683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54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3246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39E085D2-477E-35C1-9552-6064DC9E2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sheep in a field&#10;&#10;AI-generated content may be incorrect.">
            <a:extLst>
              <a:ext uri="{FF2B5EF4-FFF2-40B4-BE49-F238E27FC236}">
                <a16:creationId xmlns:a16="http://schemas.microsoft.com/office/drawing/2014/main" id="{164B8830-B1CE-C0EE-6DAE-8FA84ABEDB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80839B93-1340-C0FA-7260-7811E236B7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6521E09D-139B-6645-C0F7-990752A1C2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160264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A life cycle is a series of changes that a living thing goes through during the time that it is alive.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Which of these is not a stage of the life cycle of a sheep?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Lamb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Buckling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Hogget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5C95D5-7675-619B-8ECF-7AC46DABE7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35776E1E-1C18-CE8C-571E-05B796F2B117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496B486-ED76-1924-15A5-4BDA5C1100E1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BC568F61-8434-0CED-9A57-9434A96ECD08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53;p1">
            <a:extLst>
              <a:ext uri="{FF2B5EF4-FFF2-40B4-BE49-F238E27FC236}">
                <a16:creationId xmlns:a16="http://schemas.microsoft.com/office/drawing/2014/main" id="{71985C55-6774-3B12-6F87-C3A56E55E525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Modelling changes on the farm</a:t>
            </a:r>
          </a:p>
        </p:txBody>
      </p: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850A5A5F-07F2-4197-7728-72251179FBA9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79963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D24CF-5EEE-DDDF-8040-26AAD3E13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79F20-E512-ECDC-9313-4153D2CFE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7604F58-C084-8C1A-4375-BCB4AA0A3E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/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7F4258-F6C5-063C-E608-21E80BEAB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lphaLcPeriod" startAt="2"/>
            </a:pPr>
            <a:r>
              <a:rPr lang="en-US" dirty="0"/>
              <a:t>Buckling (young male goat)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6F7E8-CE6C-D784-70EB-B7F82B6E6C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BDB8A0-105E-8D43-0EDC-76FB5F163FFA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1CBEBB3A-90BF-A9EB-0160-B22FA07FCE50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137B3ACA-FF0C-B473-1FB6-C54A3FB06679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9BA326C5-C629-B029-1419-75948D38E822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Modelling changes on the farm</a:t>
            </a:r>
          </a:p>
        </p:txBody>
      </p:sp>
      <p:sp>
        <p:nvSpPr>
          <p:cNvPr id="12" name="Google Shape;53;p1">
            <a:extLst>
              <a:ext uri="{FF2B5EF4-FFF2-40B4-BE49-F238E27FC236}">
                <a16:creationId xmlns:a16="http://schemas.microsoft.com/office/drawing/2014/main" id="{026DCF9D-0879-5CDD-735D-EB61F769CE6C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725992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70E7D-6F6A-2A8B-E203-71357AF9D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F68E41D-9926-D91F-7300-8A407D31A3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66322-9C6A-2EC9-2A59-C5752AF36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5533724" cy="580687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Many possible answers, such as: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19047-FCBB-F697-CD0B-C46DF755CE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A81C3F-4D89-6C5D-69E2-0D751C86BC9B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B6A6EACD-1F21-704E-A388-0AD838EDC50A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505DF06B-A645-D2A6-97D7-6B2E40741E38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53;p1">
            <a:extLst>
              <a:ext uri="{FF2B5EF4-FFF2-40B4-BE49-F238E27FC236}">
                <a16:creationId xmlns:a16="http://schemas.microsoft.com/office/drawing/2014/main" id="{B94B2D17-5AAD-525A-FDAA-23AB5BC6C54A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Living things on the farm</a:t>
            </a:r>
          </a:p>
        </p:txBody>
      </p:sp>
      <p:sp>
        <p:nvSpPr>
          <p:cNvPr id="14" name="Google Shape;53;p1">
            <a:extLst>
              <a:ext uri="{FF2B5EF4-FFF2-40B4-BE49-F238E27FC236}">
                <a16:creationId xmlns:a16="http://schemas.microsoft.com/office/drawing/2014/main" id="{0620F155-4B2C-6062-9A9C-69A5EAAA0720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1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A316DB2-4DF3-0641-EB76-7587EF2A21B4}"/>
              </a:ext>
            </a:extLst>
          </p:cNvPr>
          <p:cNvSpPr txBox="1">
            <a:spLocks/>
          </p:cNvSpPr>
          <p:nvPr/>
        </p:nvSpPr>
        <p:spPr>
          <a:xfrm>
            <a:off x="838200" y="2223957"/>
            <a:ext cx="5533724" cy="2525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CB6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Sheep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Goat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Cow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Lucerne plant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Dung beetle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Worm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Bee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Black cockatoo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Tree</a:t>
            </a:r>
          </a:p>
        </p:txBody>
      </p:sp>
    </p:spTree>
    <p:extLst>
      <p:ext uri="{BB962C8B-B14F-4D97-AF65-F5344CB8AC3E}">
        <p14:creationId xmlns:p14="http://schemas.microsoft.com/office/powerpoint/2010/main" val="3624925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91ECB39A-DAAB-3437-6459-233EE54D2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herd of sheep in a field&#10;&#10;AI-generated content may be incorrect.">
            <a:extLst>
              <a:ext uri="{FF2B5EF4-FFF2-40B4-BE49-F238E27FC236}">
                <a16:creationId xmlns:a16="http://schemas.microsoft.com/office/drawing/2014/main" id="{06D99A46-1060-450A-F6E9-6847A6BA7B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D158F945-7578-4E38-6CE9-59C412F233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D66FBA2F-24E5-37A9-1F81-DA8DC98602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257800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As animals grow, their size and appearance change from one life cycle stage to the next. 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True or false: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Only male cattle, sheep and goats can grow horns as they get older.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D636B-9028-9057-46BA-5A6E758DA0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CD2E43AA-80FC-EFB1-CFC6-899B7C5525CC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204E95A9-4DA3-3DC6-C140-515AB3BF4EE8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00AA2BBA-A0FA-D1D3-DFC5-CA1780111FBB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15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53;p1">
            <a:extLst>
              <a:ext uri="{FF2B5EF4-FFF2-40B4-BE49-F238E27FC236}">
                <a16:creationId xmlns:a16="http://schemas.microsoft.com/office/drawing/2014/main" id="{40BAE80D-9522-B892-917C-D2B317613A25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chemeClr val="bg1"/>
                </a:solidFill>
              </a:rPr>
              <a:t>Modelling changes on the farm</a:t>
            </a:r>
          </a:p>
        </p:txBody>
      </p: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34BFE0E3-734B-1E3F-C188-93BC35C311C0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4021661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3EF02-835E-BA4E-889B-ABA0367C6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5400-969B-0324-6750-DB4290965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B20FD6F-BF27-B780-D192-C2E3BB9D82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F42B2-3C53-E8F9-FB08-D0DDCA88B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4343400" cy="4346713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False. Both male and female cattle, sheep and goats can have horns.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50F5C-81A7-C31B-E2D7-E554EC86DC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56C934-988E-CBC2-690F-80F59328E304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950572BF-A763-33AC-B586-2A429D1B0CB9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BBCF3EB9-B988-7774-1441-F0496EC837F3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15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53;p1">
            <a:extLst>
              <a:ext uri="{FF2B5EF4-FFF2-40B4-BE49-F238E27FC236}">
                <a16:creationId xmlns:a16="http://schemas.microsoft.com/office/drawing/2014/main" id="{3E891C6A-F9A8-A213-F2CB-FE777C5E5E49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Modelling changes on the farm</a:t>
            </a:r>
          </a:p>
        </p:txBody>
      </p:sp>
      <p:sp>
        <p:nvSpPr>
          <p:cNvPr id="14" name="Google Shape;53;p1">
            <a:extLst>
              <a:ext uri="{FF2B5EF4-FFF2-40B4-BE49-F238E27FC236}">
                <a16:creationId xmlns:a16="http://schemas.microsoft.com/office/drawing/2014/main" id="{03CCFF7F-5E5A-A0A0-C140-A42B7D3C40A4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2287764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767526B4-132D-0875-109F-C19D49861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tray of raw meat on a conveyor belt&#10;&#10;AI-generated content may be incorrect.">
            <a:extLst>
              <a:ext uri="{FF2B5EF4-FFF2-40B4-BE49-F238E27FC236}">
                <a16:creationId xmlns:a16="http://schemas.microsoft.com/office/drawing/2014/main" id="{9A9A39E2-C2CC-ED1B-CC05-556DF9600E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ED1D3929-3D04-958B-24B3-0F55D0EA20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5EBF6AED-CE96-E536-34D6-F0B35B8514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158339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There are many different types of packaging used for meat products. 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Why is food packaging important?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66575-9678-8369-0E9C-6C416313BD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0B7FEFAD-71AF-CC92-12B5-627DBFC6CC64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376ED985-E0B3-835C-4328-30CFAF7D9388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5238BB82-D627-9EB2-4ECE-C2758D1F1CF3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16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31397B0B-8BAF-7835-239F-98D2D4486D47}"/>
              </a:ext>
            </a:extLst>
          </p:cNvPr>
          <p:cNvSpPr txBox="1">
            <a:spLocks/>
          </p:cNvSpPr>
          <p:nvPr/>
        </p:nvSpPr>
        <p:spPr>
          <a:xfrm>
            <a:off x="10094976" y="883062"/>
            <a:ext cx="1258824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Technology and food from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1F92CA36-7D00-21E2-9E08-CDF4414A03C9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6</a:t>
            </a:r>
          </a:p>
        </p:txBody>
      </p:sp>
    </p:spTree>
    <p:extLst>
      <p:ext uri="{BB962C8B-B14F-4D97-AF65-F5344CB8AC3E}">
        <p14:creationId xmlns:p14="http://schemas.microsoft.com/office/powerpoint/2010/main" val="4115528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A4D92-C344-165A-0A71-82D37DE8E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9BC86-3C84-2668-F029-B54B245E6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0042264-EA70-B0B8-A212-F7D255446F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D7581F-E214-1B0D-4919-B51737725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5516880" cy="4346713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Any of the following: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to extend the shelf life of food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to prevent it from spoiling quickly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to keep it safe for eating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to provide nutritional and other information for consumers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36366-7788-D787-CEF0-55AAC6A072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5AEA8D-AB81-17E0-6B02-3C0BA6D61791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37CF4032-2319-4FE1-803E-AC6631779CDC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B2E32B67-A82F-658B-7BA5-F93C120C1C79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16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CFAF35CA-C9FD-7917-D61B-CB8D55211F99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6</a:t>
            </a:r>
          </a:p>
        </p:txBody>
      </p:sp>
      <p:sp>
        <p:nvSpPr>
          <p:cNvPr id="12" name="Google Shape;53;p1">
            <a:extLst>
              <a:ext uri="{FF2B5EF4-FFF2-40B4-BE49-F238E27FC236}">
                <a16:creationId xmlns:a16="http://schemas.microsoft.com/office/drawing/2014/main" id="{B690A868-EBA2-BFAE-29F9-2E218C0AB2C0}"/>
              </a:ext>
            </a:extLst>
          </p:cNvPr>
          <p:cNvSpPr txBox="1">
            <a:spLocks/>
          </p:cNvSpPr>
          <p:nvPr/>
        </p:nvSpPr>
        <p:spPr>
          <a:xfrm>
            <a:off x="10094976" y="883062"/>
            <a:ext cx="1258824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Technology and food from the farm</a:t>
            </a:r>
          </a:p>
        </p:txBody>
      </p:sp>
    </p:spTree>
    <p:extLst>
      <p:ext uri="{BB962C8B-B14F-4D97-AF65-F5344CB8AC3E}">
        <p14:creationId xmlns:p14="http://schemas.microsoft.com/office/powerpoint/2010/main" val="2957260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B94D58A-2F85-3245-4029-D0D0B598D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tray of raw meat on a conveyor belt&#10;&#10;AI-generated content may be incorrect.">
            <a:extLst>
              <a:ext uri="{FF2B5EF4-FFF2-40B4-BE49-F238E27FC236}">
                <a16:creationId xmlns:a16="http://schemas.microsoft.com/office/drawing/2014/main" id="{39B9B398-AEC0-0C7C-7F37-7ED4116FD0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10842" y="3955335"/>
            <a:ext cx="3381612" cy="1917896"/>
          </a:xfrm>
          <a:prstGeom prst="rect">
            <a:avLst/>
          </a:prstGeom>
          <a:noFill/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1A0FF532-EB93-27A0-39BC-9DAC1C801F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7898F-6B87-A794-2D62-64853099FF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3" name="Picture 32" descr="A person in a white hard hat and white gloves holding raw meat&#10;&#10;AI-generated content may be incorrect.">
            <a:extLst>
              <a:ext uri="{FF2B5EF4-FFF2-40B4-BE49-F238E27FC236}">
                <a16:creationId xmlns:a16="http://schemas.microsoft.com/office/drawing/2014/main" id="{A9542FE0-EFBE-C02B-FE2D-98993D2F7C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74785" y="3955336"/>
            <a:ext cx="3379013" cy="1917896"/>
          </a:xfrm>
          <a:prstGeom prst="rect">
            <a:avLst/>
          </a:prstGeom>
          <a:noFill/>
        </p:spPr>
      </p:pic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36659507-6513-2F39-9554-CB2226776E00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79CB2781-B666-D550-914F-4E6C4117AC40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AE25D1C9-8EF4-4D5D-F6EB-5E18815486C1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17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8" descr="A person in a white coat and white helmet working in a food factory&#10;&#10;AI-generated content may be incorrect.">
            <a:extLst>
              <a:ext uri="{FF2B5EF4-FFF2-40B4-BE49-F238E27FC236}">
                <a16:creationId xmlns:a16="http://schemas.microsoft.com/office/drawing/2014/main" id="{430F443D-F949-6AAB-26EC-A0CEC5CA16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3955335"/>
            <a:ext cx="3388893" cy="1917896"/>
          </a:xfrm>
          <a:prstGeom prst="rect">
            <a:avLst/>
          </a:prstGeom>
          <a:noFill/>
        </p:spPr>
      </p:pic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19DCA964-E396-EC17-1019-CFBCB12C55E7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6</a:t>
            </a:r>
          </a:p>
        </p:txBody>
      </p:sp>
      <p:sp>
        <p:nvSpPr>
          <p:cNvPr id="2" name="Google Shape;53;p1">
            <a:extLst>
              <a:ext uri="{FF2B5EF4-FFF2-40B4-BE49-F238E27FC236}">
                <a16:creationId xmlns:a16="http://schemas.microsoft.com/office/drawing/2014/main" id="{C3B47F83-CD58-BD6A-691A-1365E4127AD4}"/>
              </a:ext>
            </a:extLst>
          </p:cNvPr>
          <p:cNvSpPr txBox="1">
            <a:spLocks/>
          </p:cNvSpPr>
          <p:nvPr/>
        </p:nvSpPr>
        <p:spPr>
          <a:xfrm>
            <a:off x="10094976" y="883062"/>
            <a:ext cx="1258824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Technology and food from the farm</a:t>
            </a:r>
          </a:p>
        </p:txBody>
      </p:sp>
      <p:sp>
        <p:nvSpPr>
          <p:cNvPr id="12" name="Google Shape;180;p14">
            <a:extLst>
              <a:ext uri="{FF2B5EF4-FFF2-40B4-BE49-F238E27FC236}">
                <a16:creationId xmlns:a16="http://schemas.microsoft.com/office/drawing/2014/main" id="{B58C89ED-4810-6A38-19DC-73CD407C65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2"/>
            <a:ext cx="10827936" cy="1039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>
              <a:spcBef>
                <a:spcPts val="0"/>
              </a:spcBef>
              <a:buSzPts val="2800"/>
              <a:buNone/>
            </a:pPr>
            <a:r>
              <a:rPr lang="en-US" sz="2700" b="0" dirty="0">
                <a:solidFill>
                  <a:schemeClr val="tx1"/>
                </a:solidFill>
              </a:rPr>
              <a:t>How long you can store red meat depends on how it is packaged. </a:t>
            </a:r>
          </a:p>
          <a:p>
            <a:pPr marL="1800" lvl="0" indent="0">
              <a:spcBef>
                <a:spcPts val="1200"/>
              </a:spcBef>
              <a:buSzPts val="2800"/>
              <a:buNone/>
            </a:pPr>
            <a:r>
              <a:rPr lang="en-US" sz="2700" dirty="0">
                <a:solidFill>
                  <a:srgbClr val="5C776B"/>
                </a:solidFill>
              </a:rPr>
              <a:t>Match the types of packaging to each picture.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B6D263-9BFA-A78E-1A18-4817573B61ED}"/>
              </a:ext>
            </a:extLst>
          </p:cNvPr>
          <p:cNvGrpSpPr/>
          <p:nvPr/>
        </p:nvGrpSpPr>
        <p:grpSpPr>
          <a:xfrm>
            <a:off x="8154604" y="5134031"/>
            <a:ext cx="541756" cy="541756"/>
            <a:chOff x="-786775" y="4902642"/>
            <a:chExt cx="541756" cy="541756"/>
          </a:xfrm>
        </p:grpSpPr>
        <p:sp>
          <p:nvSpPr>
            <p:cNvPr id="14" name="Google Shape;183;p14">
              <a:extLst>
                <a:ext uri="{FF2B5EF4-FFF2-40B4-BE49-F238E27FC236}">
                  <a16:creationId xmlns:a16="http://schemas.microsoft.com/office/drawing/2014/main" id="{5B4E4C77-9528-C215-4904-5F7338BC65BC}"/>
                </a:ext>
              </a:extLst>
            </p:cNvPr>
            <p:cNvSpPr/>
            <p:nvPr/>
          </p:nvSpPr>
          <p:spPr>
            <a:xfrm>
              <a:off x="-786775" y="4902642"/>
              <a:ext cx="541756" cy="541756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84;p14">
              <a:extLst>
                <a:ext uri="{FF2B5EF4-FFF2-40B4-BE49-F238E27FC236}">
                  <a16:creationId xmlns:a16="http://schemas.microsoft.com/office/drawing/2014/main" id="{2EBD3CCB-0365-CC73-146C-A79835C1960F}"/>
                </a:ext>
              </a:extLst>
            </p:cNvPr>
            <p:cNvSpPr/>
            <p:nvPr/>
          </p:nvSpPr>
          <p:spPr>
            <a:xfrm>
              <a:off x="-777999" y="4958076"/>
              <a:ext cx="53137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5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8CCF86-FDB8-422D-E2B0-565FDDE758BD}"/>
              </a:ext>
            </a:extLst>
          </p:cNvPr>
          <p:cNvGrpSpPr/>
          <p:nvPr/>
        </p:nvGrpSpPr>
        <p:grpSpPr>
          <a:xfrm>
            <a:off x="1021949" y="5134031"/>
            <a:ext cx="541756" cy="541756"/>
            <a:chOff x="-809090" y="1907697"/>
            <a:chExt cx="541756" cy="541756"/>
          </a:xfrm>
        </p:grpSpPr>
        <p:sp>
          <p:nvSpPr>
            <p:cNvPr id="17" name="Google Shape;183;p14">
              <a:extLst>
                <a:ext uri="{FF2B5EF4-FFF2-40B4-BE49-F238E27FC236}">
                  <a16:creationId xmlns:a16="http://schemas.microsoft.com/office/drawing/2014/main" id="{E38F3012-6FA6-5FC4-3E61-01D94E1AF6E2}"/>
                </a:ext>
              </a:extLst>
            </p:cNvPr>
            <p:cNvSpPr/>
            <p:nvPr/>
          </p:nvSpPr>
          <p:spPr>
            <a:xfrm>
              <a:off x="-809090" y="1907697"/>
              <a:ext cx="541756" cy="541756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4;p14">
              <a:extLst>
                <a:ext uri="{FF2B5EF4-FFF2-40B4-BE49-F238E27FC236}">
                  <a16:creationId xmlns:a16="http://schemas.microsoft.com/office/drawing/2014/main" id="{EBE90870-4B17-3FD8-FC5F-DAC4879CF23F}"/>
                </a:ext>
              </a:extLst>
            </p:cNvPr>
            <p:cNvSpPr/>
            <p:nvPr/>
          </p:nvSpPr>
          <p:spPr>
            <a:xfrm>
              <a:off x="-800314" y="1963131"/>
              <a:ext cx="53137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5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80;p14">
            <a:extLst>
              <a:ext uri="{FF2B5EF4-FFF2-40B4-BE49-F238E27FC236}">
                <a16:creationId xmlns:a16="http://schemas.microsoft.com/office/drawing/2014/main" id="{B0098CF0-BA2D-6984-349A-704BE72135E7}"/>
              </a:ext>
            </a:extLst>
          </p:cNvPr>
          <p:cNvSpPr txBox="1">
            <a:spLocks/>
          </p:cNvSpPr>
          <p:nvPr/>
        </p:nvSpPr>
        <p:spPr>
          <a:xfrm>
            <a:off x="838200" y="2964056"/>
            <a:ext cx="10664952" cy="77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776B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Overwrapping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Modified atmosphere</a:t>
            </a:r>
          </a:p>
          <a:p>
            <a:pPr marL="51615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Vacuum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4A86CD-9395-E344-35CB-0449C21669F0}"/>
              </a:ext>
            </a:extLst>
          </p:cNvPr>
          <p:cNvGrpSpPr/>
          <p:nvPr/>
        </p:nvGrpSpPr>
        <p:grpSpPr>
          <a:xfrm>
            <a:off x="4593173" y="5134031"/>
            <a:ext cx="541756" cy="541756"/>
            <a:chOff x="-809090" y="3429000"/>
            <a:chExt cx="541756" cy="541756"/>
          </a:xfrm>
        </p:grpSpPr>
        <p:sp>
          <p:nvSpPr>
            <p:cNvPr id="21" name="Google Shape;183;p14">
              <a:extLst>
                <a:ext uri="{FF2B5EF4-FFF2-40B4-BE49-F238E27FC236}">
                  <a16:creationId xmlns:a16="http://schemas.microsoft.com/office/drawing/2014/main" id="{26F6790A-C414-6285-D144-9C55F77A2558}"/>
                </a:ext>
              </a:extLst>
            </p:cNvPr>
            <p:cNvSpPr/>
            <p:nvPr/>
          </p:nvSpPr>
          <p:spPr>
            <a:xfrm>
              <a:off x="-809090" y="3429000"/>
              <a:ext cx="541756" cy="541756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84;p14">
              <a:extLst>
                <a:ext uri="{FF2B5EF4-FFF2-40B4-BE49-F238E27FC236}">
                  <a16:creationId xmlns:a16="http://schemas.microsoft.com/office/drawing/2014/main" id="{2EE34038-7FBE-BFC6-D98F-F590926CA8D4}"/>
                </a:ext>
              </a:extLst>
            </p:cNvPr>
            <p:cNvSpPr/>
            <p:nvPr/>
          </p:nvSpPr>
          <p:spPr>
            <a:xfrm>
              <a:off x="-800314" y="3484434"/>
              <a:ext cx="53137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5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48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C9B6D-3E15-A545-BD74-AFEFEE64A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F54E-BFAF-7B66-56C6-BA2162B8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3611F-52AD-63DB-7141-26BC403E76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75B4DF-0FF9-6E6B-66A2-5789A0872AC8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73F7E5FE-4C6C-B2D8-8FBA-8A9C7C389903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2EF4BFA8-0C2E-69A9-62CD-DFF6DB8A918A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17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176C4FA3-ECF8-7F09-6563-078748CAA5EC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6</a:t>
            </a:r>
          </a:p>
        </p:txBody>
      </p: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C5877E98-28CA-7349-8545-34F7A7F3E9C9}"/>
              </a:ext>
            </a:extLst>
          </p:cNvPr>
          <p:cNvSpPr txBox="1">
            <a:spLocks/>
          </p:cNvSpPr>
          <p:nvPr/>
        </p:nvSpPr>
        <p:spPr>
          <a:xfrm>
            <a:off x="10094976" y="883062"/>
            <a:ext cx="1258824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Technology and food from the farm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A015247-8AE0-9C32-D02C-552E189C7AE9}"/>
              </a:ext>
            </a:extLst>
          </p:cNvPr>
          <p:cNvSpPr txBox="1">
            <a:spLocks/>
          </p:cNvSpPr>
          <p:nvPr/>
        </p:nvSpPr>
        <p:spPr>
          <a:xfrm>
            <a:off x="4476000" y="5157593"/>
            <a:ext cx="3240000" cy="55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CB6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Overwrapping</a:t>
            </a:r>
            <a:endParaRPr lang="en-US" b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E7CDE1-999F-DE23-2EEE-50C7196BF5E3}"/>
              </a:ext>
            </a:extLst>
          </p:cNvPr>
          <p:cNvSpPr txBox="1">
            <a:spLocks/>
          </p:cNvSpPr>
          <p:nvPr/>
        </p:nvSpPr>
        <p:spPr>
          <a:xfrm>
            <a:off x="8114898" y="5157593"/>
            <a:ext cx="3240000" cy="55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FD6E0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B4BCB6"/>
              </a:buClr>
              <a:buFont typeface="+mj-lt"/>
              <a:buAutoNum type="alphaLcPeriod" startAt="2"/>
            </a:pPr>
            <a:r>
              <a:rPr lang="en-US" dirty="0"/>
              <a:t>Modified atmosphere</a:t>
            </a:r>
            <a:endParaRPr lang="en-US" b="0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ED6DE32-176C-2BEA-F6D2-0F87370EB91B}"/>
              </a:ext>
            </a:extLst>
          </p:cNvPr>
          <p:cNvSpPr txBox="1">
            <a:spLocks/>
          </p:cNvSpPr>
          <p:nvPr/>
        </p:nvSpPr>
        <p:spPr>
          <a:xfrm>
            <a:off x="838201" y="5157593"/>
            <a:ext cx="3238901" cy="55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FD6E0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B4BCB6"/>
              </a:buClr>
              <a:buFont typeface="+mj-lt"/>
              <a:buAutoNum type="alphaLcPeriod" startAt="3"/>
            </a:pPr>
            <a:r>
              <a:rPr lang="en-US" dirty="0"/>
              <a:t>Vacuum</a:t>
            </a:r>
            <a:endParaRPr lang="en-US" b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502C6D-1722-5469-8377-FA50190C5CD5}"/>
              </a:ext>
            </a:extLst>
          </p:cNvPr>
          <p:cNvGrpSpPr/>
          <p:nvPr/>
        </p:nvGrpSpPr>
        <p:grpSpPr>
          <a:xfrm>
            <a:off x="4509251" y="1807704"/>
            <a:ext cx="3236878" cy="3238500"/>
            <a:chOff x="838200" y="1807704"/>
            <a:chExt cx="3236878" cy="3238500"/>
          </a:xfrm>
        </p:grpSpPr>
        <p:pic>
          <p:nvPicPr>
            <p:cNvPr id="30" name="Picture 29" descr="A tray of raw meat on a conveyor belt&#10;&#10;AI-generated content may be incorrect.">
              <a:extLst>
                <a:ext uri="{FF2B5EF4-FFF2-40B4-BE49-F238E27FC236}">
                  <a16:creationId xmlns:a16="http://schemas.microsoft.com/office/drawing/2014/main" id="{F3E23ACC-D614-E84B-F34F-00B3AF72C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52"/>
            <a:stretch>
              <a:fillRect/>
            </a:stretch>
          </p:blipFill>
          <p:spPr>
            <a:xfrm>
              <a:off x="838200" y="1807704"/>
              <a:ext cx="3236878" cy="3238500"/>
            </a:xfrm>
            <a:prstGeom prst="rect">
              <a:avLst/>
            </a:prstGeom>
            <a:noFill/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83A0ECD-34DC-7C18-F637-959DFF48BE21}"/>
                </a:ext>
              </a:extLst>
            </p:cNvPr>
            <p:cNvGrpSpPr/>
            <p:nvPr/>
          </p:nvGrpSpPr>
          <p:grpSpPr>
            <a:xfrm>
              <a:off x="1031076" y="4319163"/>
              <a:ext cx="541756" cy="541756"/>
              <a:chOff x="3130828" y="482299"/>
              <a:chExt cx="859190" cy="859190"/>
            </a:xfrm>
          </p:grpSpPr>
          <p:sp>
            <p:nvSpPr>
              <p:cNvPr id="21" name="Google Shape;183;p14">
                <a:extLst>
                  <a:ext uri="{FF2B5EF4-FFF2-40B4-BE49-F238E27FC236}">
                    <a16:creationId xmlns:a16="http://schemas.microsoft.com/office/drawing/2014/main" id="{A8AF7E9E-5766-1EC2-2E2B-57C56358F6FC}"/>
                  </a:ext>
                </a:extLst>
              </p:cNvPr>
              <p:cNvSpPr/>
              <p:nvPr/>
            </p:nvSpPr>
            <p:spPr>
              <a:xfrm>
                <a:off x="3130828" y="482299"/>
                <a:ext cx="859190" cy="8591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84;p14">
                <a:extLst>
                  <a:ext uri="{FF2B5EF4-FFF2-40B4-BE49-F238E27FC236}">
                    <a16:creationId xmlns:a16="http://schemas.microsoft.com/office/drawing/2014/main" id="{31BC6CD3-E405-7F79-C014-B5A0C66CAD20}"/>
                  </a:ext>
                </a:extLst>
              </p:cNvPr>
              <p:cNvSpPr/>
              <p:nvPr/>
            </p:nvSpPr>
            <p:spPr>
              <a:xfrm>
                <a:off x="3144746" y="570214"/>
                <a:ext cx="842726" cy="683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>
                    <a:solidFill>
                      <a:srgbClr val="5C776B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5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9B8F739-2AC3-F07C-4EDA-0315C2957F10}"/>
              </a:ext>
            </a:extLst>
          </p:cNvPr>
          <p:cNvGrpSpPr/>
          <p:nvPr/>
        </p:nvGrpSpPr>
        <p:grpSpPr>
          <a:xfrm>
            <a:off x="8177180" y="1815831"/>
            <a:ext cx="3236878" cy="3230373"/>
            <a:chOff x="4474944" y="1815831"/>
            <a:chExt cx="3236878" cy="3230373"/>
          </a:xfrm>
        </p:grpSpPr>
        <p:pic>
          <p:nvPicPr>
            <p:cNvPr id="32" name="Picture 31" descr="A person in a white hard hat and white gloves holding raw meat&#10;&#10;AI-generated content may be incorrect.">
              <a:extLst>
                <a:ext uri="{FF2B5EF4-FFF2-40B4-BE49-F238E27FC236}">
                  <a16:creationId xmlns:a16="http://schemas.microsoft.com/office/drawing/2014/main" id="{1D624ADF-0463-2880-BDE8-CF642ED40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474944" y="1815831"/>
              <a:ext cx="3236878" cy="3230373"/>
            </a:xfrm>
            <a:prstGeom prst="rect">
              <a:avLst/>
            </a:prstGeom>
            <a:noFill/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4B3C1E3-2F56-FEF7-34D6-E8F7B0EF1818}"/>
                </a:ext>
              </a:extLst>
            </p:cNvPr>
            <p:cNvGrpSpPr/>
            <p:nvPr/>
          </p:nvGrpSpPr>
          <p:grpSpPr>
            <a:xfrm>
              <a:off x="4669424" y="4319163"/>
              <a:ext cx="541756" cy="541756"/>
              <a:chOff x="3130828" y="482299"/>
              <a:chExt cx="859190" cy="859190"/>
            </a:xfrm>
          </p:grpSpPr>
          <p:sp>
            <p:nvSpPr>
              <p:cNvPr id="24" name="Google Shape;183;p14">
                <a:extLst>
                  <a:ext uri="{FF2B5EF4-FFF2-40B4-BE49-F238E27FC236}">
                    <a16:creationId xmlns:a16="http://schemas.microsoft.com/office/drawing/2014/main" id="{767237E5-258A-4691-9F5C-434504A180B0}"/>
                  </a:ext>
                </a:extLst>
              </p:cNvPr>
              <p:cNvSpPr/>
              <p:nvPr/>
            </p:nvSpPr>
            <p:spPr>
              <a:xfrm>
                <a:off x="3130828" y="482299"/>
                <a:ext cx="859190" cy="8591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84;p14">
                <a:extLst>
                  <a:ext uri="{FF2B5EF4-FFF2-40B4-BE49-F238E27FC236}">
                    <a16:creationId xmlns:a16="http://schemas.microsoft.com/office/drawing/2014/main" id="{A0141797-C06F-3A76-741A-FB3847F0C147}"/>
                  </a:ext>
                </a:extLst>
              </p:cNvPr>
              <p:cNvSpPr/>
              <p:nvPr/>
            </p:nvSpPr>
            <p:spPr>
              <a:xfrm>
                <a:off x="3144746" y="570214"/>
                <a:ext cx="842726" cy="683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>
                    <a:solidFill>
                      <a:srgbClr val="5C776B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 sz="5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D04CA-CB18-B3C1-ED26-E976DC6F90BB}"/>
              </a:ext>
            </a:extLst>
          </p:cNvPr>
          <p:cNvGrpSpPr/>
          <p:nvPr/>
        </p:nvGrpSpPr>
        <p:grpSpPr>
          <a:xfrm>
            <a:off x="839299" y="1815831"/>
            <a:ext cx="3238901" cy="3230374"/>
            <a:chOff x="8108476" y="1815831"/>
            <a:chExt cx="3238901" cy="3230374"/>
          </a:xfrm>
        </p:grpSpPr>
        <p:pic>
          <p:nvPicPr>
            <p:cNvPr id="34" name="Picture 33" descr="A person in a white coat and white helmet working in a food factory&#10;&#10;AI-generated content may be incorrect.">
              <a:extLst>
                <a:ext uri="{FF2B5EF4-FFF2-40B4-BE49-F238E27FC236}">
                  <a16:creationId xmlns:a16="http://schemas.microsoft.com/office/drawing/2014/main" id="{791051E1-697A-36EB-6157-9E48CB78A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108476" y="1815831"/>
              <a:ext cx="3238901" cy="3230374"/>
            </a:xfrm>
            <a:prstGeom prst="rect">
              <a:avLst/>
            </a:prstGeom>
            <a:noFill/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F64055-1509-5CF3-86D3-1C7AAE84431B}"/>
                </a:ext>
              </a:extLst>
            </p:cNvPr>
            <p:cNvGrpSpPr/>
            <p:nvPr/>
          </p:nvGrpSpPr>
          <p:grpSpPr>
            <a:xfrm>
              <a:off x="8288523" y="4319163"/>
              <a:ext cx="541756" cy="541756"/>
              <a:chOff x="3130828" y="482299"/>
              <a:chExt cx="859190" cy="859190"/>
            </a:xfrm>
          </p:grpSpPr>
          <p:sp>
            <p:nvSpPr>
              <p:cNvPr id="27" name="Google Shape;183;p14">
                <a:extLst>
                  <a:ext uri="{FF2B5EF4-FFF2-40B4-BE49-F238E27FC236}">
                    <a16:creationId xmlns:a16="http://schemas.microsoft.com/office/drawing/2014/main" id="{B45EA9BB-0FAB-0544-3E07-5C5009ABF241}"/>
                  </a:ext>
                </a:extLst>
              </p:cNvPr>
              <p:cNvSpPr/>
              <p:nvPr/>
            </p:nvSpPr>
            <p:spPr>
              <a:xfrm>
                <a:off x="3130828" y="482299"/>
                <a:ext cx="859190" cy="8591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84;p14">
                <a:extLst>
                  <a:ext uri="{FF2B5EF4-FFF2-40B4-BE49-F238E27FC236}">
                    <a16:creationId xmlns:a16="http://schemas.microsoft.com/office/drawing/2014/main" id="{B00BE6DF-5C91-54E6-6AA1-C9481CC87F37}"/>
                  </a:ext>
                </a:extLst>
              </p:cNvPr>
              <p:cNvSpPr/>
              <p:nvPr/>
            </p:nvSpPr>
            <p:spPr>
              <a:xfrm>
                <a:off x="3144746" y="570214"/>
                <a:ext cx="842726" cy="683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>
                    <a:solidFill>
                      <a:srgbClr val="5C776B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 sz="5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4325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4CB8CD92-6EBC-1403-975D-3EE36F45E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ackage of ground beef&#10;&#10;AI-generated content may be incorrect.">
            <a:extLst>
              <a:ext uri="{FF2B5EF4-FFF2-40B4-BE49-F238E27FC236}">
                <a16:creationId xmlns:a16="http://schemas.microsoft.com/office/drawing/2014/main" id="{169BB35F-A06B-8D55-41E8-3CDD13CF87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4" t="-6206" b="-5950"/>
          <a:stretch>
            <a:fillRect/>
          </a:stretch>
        </p:blipFill>
        <p:spPr>
          <a:xfrm>
            <a:off x="6190487" y="1453656"/>
            <a:ext cx="5163313" cy="451806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E39A7B5B-BC18-1DE3-C481-C7BAC2B8DD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BDF21C32-CA73-C9B5-2622-03FE561438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4191000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Labels help customers make safe and informed choices about food products.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is one piece of information that can be found on the label of a</a:t>
            </a:r>
            <a:br>
              <a:rPr lang="en-US" dirty="0">
                <a:solidFill>
                  <a:srgbClr val="5C776B"/>
                </a:solidFill>
              </a:rPr>
            </a:br>
            <a:r>
              <a:rPr lang="en-US" dirty="0">
                <a:solidFill>
                  <a:srgbClr val="5C776B"/>
                </a:solidFill>
              </a:rPr>
              <a:t>red meat product?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69D5F-B384-014E-6797-61BD72C4F0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8B01E5E9-F3C4-1F32-0FC1-DBFCEC287529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C9C2CCA9-97DC-268F-F24D-3F7A6411DA4F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73EFA161-A7D6-3C32-A895-5A88C8EF82C7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18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56B48E20-B3E5-9C86-74D0-6E1AEA02C2FE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6</a:t>
            </a:r>
          </a:p>
        </p:txBody>
      </p:sp>
      <p:sp>
        <p:nvSpPr>
          <p:cNvPr id="2" name="Google Shape;53;p1">
            <a:extLst>
              <a:ext uri="{FF2B5EF4-FFF2-40B4-BE49-F238E27FC236}">
                <a16:creationId xmlns:a16="http://schemas.microsoft.com/office/drawing/2014/main" id="{B5207983-A79A-75C9-B85D-765995F17B53}"/>
              </a:ext>
            </a:extLst>
          </p:cNvPr>
          <p:cNvSpPr txBox="1">
            <a:spLocks/>
          </p:cNvSpPr>
          <p:nvPr/>
        </p:nvSpPr>
        <p:spPr>
          <a:xfrm>
            <a:off x="10094976" y="883062"/>
            <a:ext cx="1258824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Technology and food from the farm</a:t>
            </a:r>
          </a:p>
        </p:txBody>
      </p:sp>
    </p:spTree>
    <p:extLst>
      <p:ext uri="{BB962C8B-B14F-4D97-AF65-F5344CB8AC3E}">
        <p14:creationId xmlns:p14="http://schemas.microsoft.com/office/powerpoint/2010/main" val="3377398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225B3-1785-CE02-5613-EA69A7A4D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A0E05-4065-D0D1-A4C4-C6372E431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79142E-981D-298B-3984-0F2B5E8FE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1"/>
            <a:ext cx="10515600" cy="581012"/>
          </a:xfrm>
        </p:spPr>
        <p:txBody>
          <a:bodyPr numCol="1"/>
          <a:lstStyle/>
          <a:p>
            <a:pPr marL="50800" indent="0">
              <a:buNone/>
            </a:pPr>
            <a:r>
              <a:rPr lang="en-US" dirty="0"/>
              <a:t>Any of the following: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F3EAE-DCEE-B39E-131B-A33BCB41AF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C89C21-9F27-7CF1-270A-69250BC847A8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BD8FC845-4039-9C9A-7139-3C54786C3EB4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0E87F3E6-87AB-DD6D-5653-F2286BF030F3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18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2E9B4B08-0A74-C440-DDE9-B6439956DBC9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6</a:t>
            </a:r>
          </a:p>
        </p:txBody>
      </p: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D5A090DD-85D7-7373-0FD2-AD47A655489F}"/>
              </a:ext>
            </a:extLst>
          </p:cNvPr>
          <p:cNvSpPr txBox="1">
            <a:spLocks/>
          </p:cNvSpPr>
          <p:nvPr/>
        </p:nvSpPr>
        <p:spPr>
          <a:xfrm>
            <a:off x="10094976" y="883062"/>
            <a:ext cx="1258824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Technology and food from the farm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C7D7181-5A19-052E-6E90-B4937D0D1EDB}"/>
              </a:ext>
            </a:extLst>
          </p:cNvPr>
          <p:cNvSpPr txBox="1">
            <a:spLocks/>
          </p:cNvSpPr>
          <p:nvPr/>
        </p:nvSpPr>
        <p:spPr>
          <a:xfrm>
            <a:off x="838200" y="2224281"/>
            <a:ext cx="10515600" cy="334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CB6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Date marking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Cut name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Retailer brand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Country of origin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Nutritional information, ingredient list and percentage declaration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Cooking/storage hints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Name and address of the supplier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Declaration of certain substances</a:t>
            </a:r>
          </a:p>
        </p:txBody>
      </p:sp>
    </p:spTree>
    <p:extLst>
      <p:ext uri="{BB962C8B-B14F-4D97-AF65-F5344CB8AC3E}">
        <p14:creationId xmlns:p14="http://schemas.microsoft.com/office/powerpoint/2010/main" val="844091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8"/>
          <p:cNvSpPr txBox="1">
            <a:spLocks noGrp="1"/>
          </p:cNvSpPr>
          <p:nvPr>
            <p:ph type="ctrTitle"/>
          </p:nvPr>
        </p:nvSpPr>
        <p:spPr>
          <a:xfrm>
            <a:off x="838197" y="3719495"/>
            <a:ext cx="10515600" cy="173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2400"/>
              </a:spcBef>
              <a:buSzPts val="4000"/>
            </a:pPr>
            <a:r>
              <a:rPr lang="en-US" sz="4000" dirty="0"/>
              <a:t>Scan the QR code to</a:t>
            </a:r>
            <a:br>
              <a:rPr lang="en-US" sz="4000" dirty="0"/>
            </a:br>
            <a:r>
              <a:rPr lang="en-US" sz="4000" dirty="0"/>
              <a:t>access a range of Australian</a:t>
            </a:r>
            <a:br>
              <a:rPr lang="en-US" sz="4000" dirty="0"/>
            </a:br>
            <a:r>
              <a:rPr lang="en-US" sz="4000" dirty="0"/>
              <a:t>Curriculum-aligned 3–4 learning resources.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AFB445-C314-6738-5FC8-79C0A4DF7265}"/>
              </a:ext>
            </a:extLst>
          </p:cNvPr>
          <p:cNvSpPr txBox="1"/>
          <p:nvPr/>
        </p:nvSpPr>
        <p:spPr>
          <a:xfrm>
            <a:off x="838197" y="5549893"/>
            <a:ext cx="10515600" cy="40011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Lessons  </a:t>
            </a:r>
            <a:r>
              <a:rPr lang="en-AU" sz="1600" dirty="0">
                <a:solidFill>
                  <a:schemeClr val="bg1"/>
                </a:solidFill>
              </a:rPr>
              <a:t>•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 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Student resources </a:t>
            </a:r>
            <a:r>
              <a:rPr lang="en-AU" sz="1600" dirty="0">
                <a:solidFill>
                  <a:schemeClr val="bg1"/>
                </a:solidFill>
              </a:rPr>
              <a:t>•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Classroom posters </a:t>
            </a:r>
            <a:r>
              <a:rPr lang="en-AU" sz="1600" dirty="0">
                <a:solidFill>
                  <a:schemeClr val="bg1"/>
                </a:solidFill>
              </a:rPr>
              <a:t>•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Paddock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to plate 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card game </a:t>
            </a:r>
            <a:r>
              <a:rPr lang="en-AU" sz="1600" dirty="0">
                <a:solidFill>
                  <a:schemeClr val="bg1"/>
                </a:solidFill>
              </a:rPr>
              <a:t>•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Teaching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video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6F6E894-FD27-C448-E7B2-FECDF0DE0B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197" y="2070286"/>
            <a:ext cx="1352924" cy="1352924"/>
          </a:xfrm>
          <a:prstGeom prst="rect">
            <a:avLst/>
          </a:prstGeom>
        </p:spPr>
      </p:pic>
      <p:sp>
        <p:nvSpPr>
          <p:cNvPr id="7" name="Google Shape;54;p1">
            <a:extLst>
              <a:ext uri="{FF2B5EF4-FFF2-40B4-BE49-F238E27FC236}">
                <a16:creationId xmlns:a16="http://schemas.microsoft.com/office/drawing/2014/main" id="{F3B66B0B-8117-4448-CD12-7AA16E0396D0}"/>
              </a:ext>
            </a:extLst>
          </p:cNvPr>
          <p:cNvSpPr txBox="1"/>
          <p:nvPr/>
        </p:nvSpPr>
        <p:spPr>
          <a:xfrm>
            <a:off x="838197" y="6045386"/>
            <a:ext cx="73279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Meat &amp; Livestock Australia 2026. MLA Australian Good Meat Education has been developed with specialist education services of the Primary Industries Education Foundation Australia. This educational resource is provided under a Creative Commons </a:t>
            </a:r>
            <a:r>
              <a:rPr lang="en-U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Licence</a:t>
            </a: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CC-BY-SA 4.0.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F0FCE22-6394-C5AF-CE1C-4DDF5F8AB4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6100" y="6130728"/>
            <a:ext cx="3187698" cy="2464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72075046-D9BC-4974-55B1-E335140F6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oat standing in a fenced in area&#10;&#10;AI-generated content may be incorrect.">
            <a:extLst>
              <a:ext uri="{FF2B5EF4-FFF2-40B4-BE49-F238E27FC236}">
                <a16:creationId xmlns:a16="http://schemas.microsoft.com/office/drawing/2014/main" id="{04D83613-0E40-3E51-62B6-9C1DB4B49B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568"/>
          <a:stretch>
            <a:fillRect/>
          </a:stretch>
        </p:blipFill>
        <p:spPr>
          <a:xfrm>
            <a:off x="6635109" y="1709528"/>
            <a:ext cx="2322000" cy="2051999"/>
          </a:xfrm>
          <a:prstGeom prst="rect">
            <a:avLst/>
          </a:prstGeom>
        </p:spPr>
      </p:pic>
      <p:pic>
        <p:nvPicPr>
          <p:cNvPr id="18" name="Picture 17" descr="A insect on a leaf&#10;&#10;AI-generated content may be incorrect.">
            <a:extLst>
              <a:ext uri="{FF2B5EF4-FFF2-40B4-BE49-F238E27FC236}">
                <a16:creationId xmlns:a16="http://schemas.microsoft.com/office/drawing/2014/main" id="{FFDAF70A-ACED-E7FA-2EE2-B1B4179FD7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05"/>
          <a:stretch>
            <a:fillRect/>
          </a:stretch>
        </p:blipFill>
        <p:spPr>
          <a:xfrm>
            <a:off x="6635110" y="3817463"/>
            <a:ext cx="2322000" cy="2052000"/>
          </a:xfrm>
          <a:prstGeom prst="rect">
            <a:avLst/>
          </a:prstGeom>
        </p:spPr>
      </p:pic>
      <p:pic>
        <p:nvPicPr>
          <p:cNvPr id="20" name="Picture 19" descr="A black cow with yellow tags in a field&#10;&#10;AI-generated content may be incorrect.">
            <a:extLst>
              <a:ext uri="{FF2B5EF4-FFF2-40B4-BE49-F238E27FC236}">
                <a16:creationId xmlns:a16="http://schemas.microsoft.com/office/drawing/2014/main" id="{BBD8025D-4839-9F64-D18A-5C52273170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162"/>
          <a:stretch>
            <a:fillRect/>
          </a:stretch>
        </p:blipFill>
        <p:spPr>
          <a:xfrm>
            <a:off x="9031800" y="1709528"/>
            <a:ext cx="2322000" cy="2051999"/>
          </a:xfrm>
          <a:prstGeom prst="rect">
            <a:avLst/>
          </a:prstGeom>
        </p:spPr>
      </p:pic>
      <p:pic>
        <p:nvPicPr>
          <p:cNvPr id="16" name="Picture 15" descr="A close-up of a baby sheep&#10;&#10;AI-generated content may be incorrect.">
            <a:extLst>
              <a:ext uri="{FF2B5EF4-FFF2-40B4-BE49-F238E27FC236}">
                <a16:creationId xmlns:a16="http://schemas.microsoft.com/office/drawing/2014/main" id="{D36C5528-E30B-4B4B-7C1F-A230EEA124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31800" y="3817462"/>
            <a:ext cx="2322000" cy="2052000"/>
          </a:xfrm>
          <a:prstGeom prst="rect">
            <a:avLst/>
          </a:prstGeom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ACC11C50-12FC-274A-368A-2B1B0CEF75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D7543F24-0DCC-C035-9694-6EF75B22CB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4446069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A mammal is a warm-blooded (endothermic) animal that breathes air, has hair or fur, and usually gives birth to live young. Mammals also provide their babies with milk.</a:t>
            </a:r>
          </a:p>
          <a:p>
            <a:pPr marL="18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Which of these images is not a mammal?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0B821-20FB-1A57-8F99-A3F7262121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5238E8DF-6840-3180-C48C-AB5383A48DE5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561D7CE2-9C7E-300F-FD8A-5BAC9C4198D6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A45C29CC-5C12-37B2-1925-DCFD47DCF472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F3C11573-CB6F-4CEC-4239-97F89042815B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Living things on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4043366C-767F-1475-4D72-882377D45FA1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94A973-FF0B-5285-98A1-E0E39DDD11BD}"/>
              </a:ext>
            </a:extLst>
          </p:cNvPr>
          <p:cNvSpPr/>
          <p:nvPr/>
        </p:nvSpPr>
        <p:spPr>
          <a:xfrm>
            <a:off x="6635750" y="3405395"/>
            <a:ext cx="2322000" cy="356134"/>
          </a:xfrm>
          <a:prstGeom prst="rect">
            <a:avLst/>
          </a:prstGeom>
          <a:solidFill>
            <a:srgbClr val="5C7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B4BCB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Boer goat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DC2CEF-6BA8-4679-A124-13EC411933E2}"/>
              </a:ext>
            </a:extLst>
          </p:cNvPr>
          <p:cNvSpPr/>
          <p:nvPr/>
        </p:nvSpPr>
        <p:spPr>
          <a:xfrm>
            <a:off x="9032440" y="3405395"/>
            <a:ext cx="2322000" cy="356134"/>
          </a:xfrm>
          <a:prstGeom prst="rect">
            <a:avLst/>
          </a:prstGeom>
          <a:solidFill>
            <a:srgbClr val="5C7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B4BCB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Angus bull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DEEDB4-E1C0-6774-6456-C96A5419498A}"/>
              </a:ext>
            </a:extLst>
          </p:cNvPr>
          <p:cNvSpPr/>
          <p:nvPr/>
        </p:nvSpPr>
        <p:spPr>
          <a:xfrm>
            <a:off x="6635750" y="5513328"/>
            <a:ext cx="2322000" cy="356134"/>
          </a:xfrm>
          <a:prstGeom prst="rect">
            <a:avLst/>
          </a:prstGeom>
          <a:solidFill>
            <a:srgbClr val="5C7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B4BCB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Spiny leaf stick insect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1D320-FF1F-F035-6459-5914CD6FD61E}"/>
              </a:ext>
            </a:extLst>
          </p:cNvPr>
          <p:cNvSpPr/>
          <p:nvPr/>
        </p:nvSpPr>
        <p:spPr>
          <a:xfrm>
            <a:off x="9032440" y="5513328"/>
            <a:ext cx="2322000" cy="356134"/>
          </a:xfrm>
          <a:prstGeom prst="rect">
            <a:avLst/>
          </a:prstGeom>
          <a:solidFill>
            <a:srgbClr val="5C7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B4BCB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Lamb</a:t>
            </a:r>
          </a:p>
        </p:txBody>
      </p:sp>
    </p:spTree>
    <p:extLst>
      <p:ext uri="{BB962C8B-B14F-4D97-AF65-F5344CB8AC3E}">
        <p14:creationId xmlns:p14="http://schemas.microsoft.com/office/powerpoint/2010/main" val="2940149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56C21-5A61-04D7-7F60-30BCA5E88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6E43E-0FE4-3F17-229C-66C68392E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14" name="Picture Placeholder 13" descr="A insect on a leaf&#10;&#10;AI-generated content may be incorrect.">
            <a:extLst>
              <a:ext uri="{FF2B5EF4-FFF2-40B4-BE49-F238E27FC236}">
                <a16:creationId xmlns:a16="http://schemas.microsoft.com/office/drawing/2014/main" id="{0365A6F1-93D3-B312-60CE-B6B66D76B5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18EF1-7B9D-16AE-9D40-49D24F4E7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lphaLcPeriod" startAt="3"/>
            </a:pPr>
            <a:r>
              <a:rPr lang="en-US" dirty="0"/>
              <a:t>Spiny leaf stick insect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8EE66-18B4-821E-048A-C011E41374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4B3C5A-226E-9FF5-C8FF-2DB3752B8D72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EF9FE150-7116-6DFC-ED6F-2D413171EA2D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2561DDE3-5EA0-E58F-039D-F1A485EE293A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063E4FC4-5372-05F1-C418-17F794DD3DCD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Living things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16C9DB8A-3D5B-CB6D-DC9A-D91427616BBF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022783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0A0E9A4F-9B7B-F9F4-3D3B-F5C326BB7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oat and baby goat in a field&#10;&#10;AI-generated content may be incorrect.">
            <a:extLst>
              <a:ext uri="{FF2B5EF4-FFF2-40B4-BE49-F238E27FC236}">
                <a16:creationId xmlns:a16="http://schemas.microsoft.com/office/drawing/2014/main" id="{2A4661CA-1D37-0F5E-220E-9A54C3A75D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278A3ABA-2AC7-9929-D6AB-6D927D72A3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D7D011F1-972D-B15A-38CA-3DE29BE956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4513446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Living things can survive in many different environments.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are three features of living things?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88FEB8-D912-F008-BDDC-206A98D070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C930CF1F-7CBA-2F71-4C2C-8D29DA9FED8C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4C74AC73-A761-8DC5-DC36-07CF1ACF7357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CC2AF28E-6AD0-9DE8-4DDC-A1E24D37D9A1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8986F797-FA72-9200-A998-50D6AEDC4BE5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Living things on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E207F24A-DC7D-9E6E-4F76-B91171846C1C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957359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A5942-F10B-9665-D7FA-2A9F856C7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BA498-F854-2BAC-59D2-7313FFA5B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CE274D1-CDA1-5F76-AECD-B366169F6E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2F31E-1F4C-2D01-76E9-6F7C9E586B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dirty="0"/>
              <a:t>Any three of the following: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Movement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Respiration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Sensitivity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Growth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Reproduction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Excretion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Nutrition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62AE6-A7FF-AC62-43B2-2CD2B5747E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5D94C7-09FD-98A8-8333-AC7D6817BC9F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5DCBAAF8-23EA-D9EA-1ACA-573B136FACD7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0A35D619-C4CD-617F-69B8-FE4D0B6D0E64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9667D6BC-5DE5-C9EE-EEB3-3B51E49EC7F7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Living things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4BF51A79-9B67-B61A-6B86-03F9274336B1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736527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B49BAF7D-16BD-826C-4712-90AD3E1A7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sheep in a field&#10;&#10;AI-generated content may be incorrect.">
            <a:extLst>
              <a:ext uri="{FF2B5EF4-FFF2-40B4-BE49-F238E27FC236}">
                <a16:creationId xmlns:a16="http://schemas.microsoft.com/office/drawing/2014/main" id="{EF5497AB-4773-7EE1-C3A0-15A630189B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857C3839-FA70-DF4C-3F09-242B5AE318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C436795A-DA4E-3343-372A-45DB91D15C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4718050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A ram is an adult, male sheep.</a:t>
            </a:r>
          </a:p>
          <a:p>
            <a:pPr marL="18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is the name given to an adult, female sheep?</a:t>
            </a:r>
          </a:p>
        </p:txBody>
      </p:sp>
      <p:sp>
        <p:nvSpPr>
          <p:cNvPr id="181" name="Google Shape;181;p14">
            <a:extLst>
              <a:ext uri="{FF2B5EF4-FFF2-40B4-BE49-F238E27FC236}">
                <a16:creationId xmlns:a16="http://schemas.microsoft.com/office/drawing/2014/main" id="{9A7522A8-836F-947E-CDA1-0590F3CD698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D3394DA8-2787-6703-BF25-599B3D24D28B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85150181-761D-B083-AF3A-4243D5A8A4A6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6AB487E3-5D17-9B90-DBC4-E4C37172E6E1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BBB2EA14-11C5-F15B-2002-ADC9BC7C5A39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Life cycles on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8B2BF82E-7BC0-F6BB-1748-69AF98F5A3F6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88543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D6215-3A7E-3A66-7CFD-CBC5D60ED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6384E-87B4-C987-73C9-AC66FE08E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1ADA8F0-6962-A73D-A733-F19C69E567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BCA77-160A-FD5D-10AD-FA282BA42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dirty="0"/>
              <a:t>Ewe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2C60C-80CB-7552-857E-687063B79B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8F0B05-3B8D-BC42-91DB-CCB270582F8D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2CC6B8C8-90B2-96A0-1D10-9E4851DC2A82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BD70FA21-AE35-16CA-B335-3091BAC7D1DF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8638F0F6-DE9B-D137-3846-1C3BC4FB2792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Life cycles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C50B6C93-CB82-AB97-FF84-123330F67610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477310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873072249BA2DF45B8217CBA303D25D0" ma:contentTypeVersion="1157" ma:contentTypeDescription="Upload an image or a photograph." ma:contentTypeScope="" ma:versionID="3b98ef93d93b7a514b0235052d77654f">
  <xsd:schema xmlns:xsd="http://www.w3.org/2001/XMLSchema" xmlns:xs="http://www.w3.org/2001/XMLSchema" xmlns:p="http://schemas.microsoft.com/office/2006/metadata/properties" xmlns:ns1="http://schemas.microsoft.com/sharepoint/v3" xmlns:ns2="9a6f3663-5805-41e2-9e58-82daa2a2e233" xmlns:ns3="25ec57dc-f9c5-4105-9194-901c80756e02" targetNamespace="http://schemas.microsoft.com/office/2006/metadata/properties" ma:root="true" ma:fieldsID="97c9b0358e5c7ac4b1c0a907e5bd6cb3" ns1:_="" ns2:_="" ns3:_="">
    <xsd:import namespace="http://schemas.microsoft.com/sharepoint/v3"/>
    <xsd:import namespace="9a6f3663-5805-41e2-9e58-82daa2a2e233"/>
    <xsd:import namespace="25ec57dc-f9c5-4105-9194-901c80756e02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7" nillable="true" ma:displayName="Picture Width" ma:internalName="ImageWidth" ma:readOnly="true">
      <xsd:simpleType>
        <xsd:restriction base="dms:Unknown"/>
      </xsd:simpleType>
    </xsd:element>
    <xsd:element name="ImageHeight" ma:index="8" nillable="true" ma:displayName="Picture Height" ma:internalName="ImageHeight" ma:readOnly="true">
      <xsd:simpleType>
        <xsd:restriction base="dms:Unknown"/>
      </xsd:simpleType>
    </xsd:element>
    <xsd:element name="ImageCreateDate" ma:index="9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0" nillable="true" ma:displayName="Description" ma:description="Used as alternative text for the picture." ma:hidden="true" ma:internalName="Description">
      <xsd:simpleType>
        <xsd:restriction base="dms:Note">
          <xsd:maxLength value="255"/>
        </xsd:restriction>
      </xsd:simpleType>
    </xsd:element>
    <xsd:element name="ThumbnailExists" ma:index="11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2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13" nillable="true" ma:displayName="Preview Image 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6f3663-5805-41e2-9e58-82daa2a2e233" elementFormDefault="qualified">
    <xsd:import namespace="http://schemas.microsoft.com/office/2006/documentManagement/types"/>
    <xsd:import namespace="http://schemas.microsoft.com/office/infopath/2007/PartnerControls"/>
    <xsd:element name="_dlc_DocId" ma:index="2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4" nillable="true" ma:displayName="Taxonomy Catch All Column" ma:hidden="true" ma:list="{5811fafd-24f0-40a3-a964-0d4d59c43130}" ma:internalName="TaxCatchAll" ma:showField="CatchAllData" ma:web="9a6f3663-5805-41e2-9e58-82daa2a2e2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ec57dc-f9c5-4105-9194-901c80756e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6" nillable="true" ma:displayName="Location" ma:internalName="MediaServiceLocation" ma:readOnly="true">
      <xsd:simpleType>
        <xsd:restriction base="dms:Text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3" nillable="true" ma:taxonomy="true" ma:internalName="lcf76f155ced4ddcb4097134ff3c332f" ma:taxonomyFieldName="MediaServiceImageTags" ma:displayName="Image Tags" ma:readOnly="false" ma:fieldId="{5cf76f15-5ced-4ddc-b409-7134ff3c332f}" ma:taxonomyMulti="true" ma:sspId="4ee84d0e-6e93-49eb-b9f4-5341c9135f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4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6" ma:displayName="Title"/>
        <xsd:element ref="dc:subject" minOccurs="0" maxOccurs="1"/>
        <xsd:element ref="dc:description" minOccurs="0" maxOccurs="1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Description xmlns="http://schemas.microsoft.com/sharepoint/v3" xsi:nil="true"/>
    <_dlc_DocId xmlns="9a6f3663-5805-41e2-9e58-82daa2a2e233">6NUZZZ3QTEHM-95936267-232434</_dlc_DocId>
    <ImageCreateDate xmlns="http://schemas.microsoft.com/sharepoint/v3" xsi:nil="true"/>
    <lcf76f155ced4ddcb4097134ff3c332f xmlns="25ec57dc-f9c5-4105-9194-901c80756e02">
      <Terms xmlns="http://schemas.microsoft.com/office/infopath/2007/PartnerControls"/>
    </lcf76f155ced4ddcb4097134ff3c332f>
    <TaxCatchAll xmlns="9a6f3663-5805-41e2-9e58-82daa2a2e233" xsi:nil="true"/>
    <_dlc_DocIdUrl xmlns="9a6f3663-5805-41e2-9e58-82daa2a2e233">
      <Url>https://mlaus.sharepoint.com/sites/StrategicCommunicationsandCorporateAffairs/_layouts/15/DocIdRedir.aspx?ID=6NUZZZ3QTEHM-95936267-232434</Url>
      <Description>6NUZZZ3QTEHM-95936267-232434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CB33F4-2A20-47CF-AA5A-07C9BB9B28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a6f3663-5805-41e2-9e58-82daa2a2e233"/>
    <ds:schemaRef ds:uri="25ec57dc-f9c5-4105-9194-901c80756e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C7E652-567B-416A-9D13-8CB17BF063CD}">
  <ds:schemaRefs>
    <ds:schemaRef ds:uri="25ec57dc-f9c5-4105-9194-901c80756e02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a6f3663-5805-41e2-9e58-82daa2a2e233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BE4C587-991A-42E1-A596-E3F0669B076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6234813-26AA-4CA1-9007-ED9B715D1A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1374</Words>
  <Application>Microsoft Macintosh PowerPoint</Application>
  <PresentationFormat>Widescreen</PresentationFormat>
  <Paragraphs>334</Paragraphs>
  <Slides>38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Courier New</vt:lpstr>
      <vt:lpstr>Noto Sans Symbols</vt:lpstr>
      <vt:lpstr>Office Theme</vt:lpstr>
      <vt:lpstr>Hats and boots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Scan the QR code to access a range of Australian Curriculum-aligned 3–4 learning resources.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Sheep in Australia</dc:title>
  <dc:creator>Trisha Curtis</dc:creator>
  <cp:lastModifiedBy>Trisha Curtis</cp:lastModifiedBy>
  <cp:revision>3</cp:revision>
  <dcterms:created xsi:type="dcterms:W3CDTF">2022-06-26T22:05:13Z</dcterms:created>
  <dcterms:modified xsi:type="dcterms:W3CDTF">2026-03-12T05:49:43Z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0x01010200873072249BA2DF45B8217CBA303D25D0</vt:lpwstr>
  </property>
  <property fmtid="{D5CDD505-2E9C-101B-9397-08002B2CF9AE}" pid="3" name="MediaServiceImageTags">
    <vt:lpwstr/>
  </property>
  <property fmtid="{D5CDD505-2E9C-101B-9397-08002B2CF9AE}" pid="4" name="MSIP_Label_f07ddce7-1591-4a00-8c9f-76632455b2e3_Enabled">
    <vt:lpwstr>true</vt:lpwstr>
  </property>
  <property fmtid="{D5CDD505-2E9C-101B-9397-08002B2CF9AE}" pid="5" name="MSIP_Label_f07ddce7-1591-4a00-8c9f-76632455b2e3_SetDate">
    <vt:lpwstr>2026-02-26T05:34:46Z</vt:lpwstr>
  </property>
  <property fmtid="{D5CDD505-2E9C-101B-9397-08002B2CF9AE}" pid="6" name="MSIP_Label_f07ddce7-1591-4a00-8c9f-76632455b2e3_Method">
    <vt:lpwstr>Standard</vt:lpwstr>
  </property>
  <property fmtid="{D5CDD505-2E9C-101B-9397-08002B2CF9AE}" pid="7" name="MSIP_Label_f07ddce7-1591-4a00-8c9f-76632455b2e3_Name">
    <vt:lpwstr>Internal</vt:lpwstr>
  </property>
  <property fmtid="{D5CDD505-2E9C-101B-9397-08002B2CF9AE}" pid="8" name="MSIP_Label_f07ddce7-1591-4a00-8c9f-76632455b2e3_SiteId">
    <vt:lpwstr>a3829b1c-ecbe-49d4-88e9-4f28f79afa11</vt:lpwstr>
  </property>
  <property fmtid="{D5CDD505-2E9C-101B-9397-08002B2CF9AE}" pid="9" name="MSIP_Label_f07ddce7-1591-4a00-8c9f-76632455b2e3_ActionId">
    <vt:lpwstr>4677beda-a34b-4746-8479-2cb78c6c4108</vt:lpwstr>
  </property>
  <property fmtid="{D5CDD505-2E9C-101B-9397-08002B2CF9AE}" pid="10" name="MSIP_Label_f07ddce7-1591-4a00-8c9f-76632455b2e3_ContentBits">
    <vt:lpwstr>0</vt:lpwstr>
  </property>
  <property fmtid="{D5CDD505-2E9C-101B-9397-08002B2CF9AE}" pid="11" name="MSIP_Label_f07ddce7-1591-4a00-8c9f-76632455b2e3_Tag">
    <vt:lpwstr>50, 3, 0, 1</vt:lpwstr>
  </property>
  <property fmtid="{D5CDD505-2E9C-101B-9397-08002B2CF9AE}" pid="12" name="_dlc_DocIdItemGuid">
    <vt:lpwstr>cece4736-076b-4c2b-b917-fa36e5de6dd6</vt:lpwstr>
  </property>
</Properties>
</file>