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44"/>
  </p:notesMasterIdLst>
  <p:sldIdLst>
    <p:sldId id="256" r:id="rId6"/>
    <p:sldId id="269" r:id="rId7"/>
    <p:sldId id="284" r:id="rId8"/>
    <p:sldId id="287" r:id="rId9"/>
    <p:sldId id="288" r:id="rId10"/>
    <p:sldId id="289" r:id="rId11"/>
    <p:sldId id="290" r:id="rId12"/>
    <p:sldId id="285" r:id="rId13"/>
    <p:sldId id="286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283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pos="7151">
          <p15:clr>
            <a:srgbClr val="A4A3A4"/>
          </p15:clr>
        </p15:guide>
        <p15:guide id="4" pos="41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pncoZppxD9r0Ap1XfQpByxb/C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art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76B"/>
    <a:srgbClr val="909992"/>
    <a:srgbClr val="B4BCB6"/>
    <a:srgbClr val="CCD1CC"/>
    <a:srgbClr val="698094"/>
    <a:srgbClr val="CFD6E0"/>
    <a:srgbClr val="5B7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E8831-523C-914B-A495-8E38566FD11B}" v="91" dt="2026-03-12T06:02:09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08"/>
    <p:restoredTop sz="94521"/>
  </p:normalViewPr>
  <p:slideViewPr>
    <p:cSldViewPr snapToGrid="0">
      <p:cViewPr>
        <p:scale>
          <a:sx n="78" d="100"/>
          <a:sy n="78" d="100"/>
        </p:scale>
        <p:origin x="3440" y="1080"/>
      </p:cViewPr>
      <p:guideLst>
        <p:guide orient="horz" pos="1049"/>
        <p:guide orient="horz" pos="3793"/>
        <p:guide pos="7151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ha Curtis" userId="0bf744e7-1b5e-43cf-863b-6b4c043b5982" providerId="ADAL" clId="{4A1756CD-E4F9-5832-8342-4FDA02B8B288}"/>
    <pc:docChg chg="undo redo custSel modSld modMainMaster">
      <pc:chgData name="Trisha Curtis" userId="0bf744e7-1b5e-43cf-863b-6b4c043b5982" providerId="ADAL" clId="{4A1756CD-E4F9-5832-8342-4FDA02B8B288}" dt="2026-03-12T06:02:52.286" v="904" actId="14100"/>
      <pc:docMkLst>
        <pc:docMk/>
      </pc:docMkLst>
      <pc:sldChg chg="addSp delSp modSp mod">
        <pc:chgData name="Trisha Curtis" userId="0bf744e7-1b5e-43cf-863b-6b4c043b5982" providerId="ADAL" clId="{4A1756CD-E4F9-5832-8342-4FDA02B8B288}" dt="2026-02-27T07:20:26.665" v="5" actId="207"/>
        <pc:sldMkLst>
          <pc:docMk/>
          <pc:sldMk cId="0" sldId="256"/>
        </pc:sldMkLst>
        <pc:spChg chg="mod">
          <ac:chgData name="Trisha Curtis" userId="0bf744e7-1b5e-43cf-863b-6b4c043b5982" providerId="ADAL" clId="{4A1756CD-E4F9-5832-8342-4FDA02B8B288}" dt="2026-02-27T07:20:26.665" v="5" actId="207"/>
          <ac:spMkLst>
            <pc:docMk/>
            <pc:sldMk cId="0" sldId="256"/>
            <ac:spMk id="10" creationId="{C25B9D9C-1C2E-387A-1932-963BAF5C6742}"/>
          </ac:spMkLst>
        </pc:spChg>
      </pc:sldChg>
      <pc:sldChg chg="addSp delSp modSp mod">
        <pc:chgData name="Trisha Curtis" userId="0bf744e7-1b5e-43cf-863b-6b4c043b5982" providerId="ADAL" clId="{4A1756CD-E4F9-5832-8342-4FDA02B8B288}" dt="2026-03-12T05:54:23.901" v="667" actId="20577"/>
        <pc:sldMkLst>
          <pc:docMk/>
          <pc:sldMk cId="0" sldId="269"/>
        </pc:sldMkLst>
        <pc:spChg chg="mod">
          <ac:chgData name="Trisha Curtis" userId="0bf744e7-1b5e-43cf-863b-6b4c043b5982" providerId="ADAL" clId="{4A1756CD-E4F9-5832-8342-4FDA02B8B288}" dt="2026-03-12T05:54:23.901" v="667" actId="20577"/>
          <ac:spMkLst>
            <pc:docMk/>
            <pc:sldMk cId="0" sldId="269"/>
            <ac:spMk id="9" creationId="{0F3B8ED9-5130-53D6-7545-1642F9055D06}"/>
          </ac:spMkLst>
        </pc:spChg>
        <pc:spChg chg="mod">
          <ac:chgData name="Trisha Curtis" userId="0bf744e7-1b5e-43cf-863b-6b4c043b5982" providerId="ADAL" clId="{4A1756CD-E4F9-5832-8342-4FDA02B8B288}" dt="2026-02-27T07:40:23.700" v="387" actId="207"/>
          <ac:spMkLst>
            <pc:docMk/>
            <pc:sldMk cId="0" sldId="269"/>
            <ac:spMk id="179" creationId="{00000000-0000-0000-0000-000000000000}"/>
          </ac:spMkLst>
        </pc:spChg>
        <pc:spChg chg="mod">
          <ac:chgData name="Trisha Curtis" userId="0bf744e7-1b5e-43cf-863b-6b4c043b5982" providerId="ADAL" clId="{4A1756CD-E4F9-5832-8342-4FDA02B8B288}" dt="2026-02-27T07:40:21.127" v="386" actId="207"/>
          <ac:spMkLst>
            <pc:docMk/>
            <pc:sldMk cId="0" sldId="269"/>
            <ac:spMk id="183" creationId="{00000000-0000-0000-0000-000000000000}"/>
          </ac:spMkLst>
        </pc:spChg>
        <pc:picChg chg="add mod ord modCrop">
          <ac:chgData name="Trisha Curtis" userId="0bf744e7-1b5e-43cf-863b-6b4c043b5982" providerId="ADAL" clId="{4A1756CD-E4F9-5832-8342-4FDA02B8B288}" dt="2026-03-12T05:50:51.133" v="634" actId="207"/>
          <ac:picMkLst>
            <pc:docMk/>
            <pc:sldMk cId="0" sldId="269"/>
            <ac:picMk id="3" creationId="{FA1438DE-6856-9085-F999-525C440134F3}"/>
          </ac:picMkLst>
        </pc:picChg>
      </pc:sldChg>
      <pc:sldChg chg="modSp mod">
        <pc:chgData name="Trisha Curtis" userId="0bf744e7-1b5e-43cf-863b-6b4c043b5982" providerId="ADAL" clId="{4A1756CD-E4F9-5832-8342-4FDA02B8B288}" dt="2026-03-12T05:53:47.304" v="666" actId="20577"/>
        <pc:sldMkLst>
          <pc:docMk/>
          <pc:sldMk cId="0" sldId="283"/>
        </pc:sldMkLst>
        <pc:spChg chg="mod">
          <ac:chgData name="Trisha Curtis" userId="0bf744e7-1b5e-43cf-863b-6b4c043b5982" providerId="ADAL" clId="{4A1756CD-E4F9-5832-8342-4FDA02B8B288}" dt="2026-03-12T05:53:47.304" v="666" actId="20577"/>
          <ac:spMkLst>
            <pc:docMk/>
            <pc:sldMk cId="0" sldId="283"/>
            <ac:spMk id="326" creationId="{00000000-0000-0000-0000-000000000000}"/>
          </ac:spMkLst>
        </pc:spChg>
      </pc:sldChg>
      <pc:sldChg chg="addSp delSp modSp mod">
        <pc:chgData name="Trisha Curtis" userId="0bf744e7-1b5e-43cf-863b-6b4c043b5982" providerId="ADAL" clId="{4A1756CD-E4F9-5832-8342-4FDA02B8B288}" dt="2026-03-12T05:51:08.572" v="635" actId="207"/>
        <pc:sldMkLst>
          <pc:docMk/>
          <pc:sldMk cId="3624925798" sldId="284"/>
        </pc:sldMkLst>
        <pc:spChg chg="mod">
          <ac:chgData name="Trisha Curtis" userId="0bf744e7-1b5e-43cf-863b-6b4c043b5982" providerId="ADAL" clId="{4A1756CD-E4F9-5832-8342-4FDA02B8B288}" dt="2026-02-27T07:40:28.050" v="389" actId="207"/>
          <ac:spMkLst>
            <pc:docMk/>
            <pc:sldMk cId="3624925798" sldId="284"/>
            <ac:spMk id="9" creationId="{505DF06B-A645-D2A6-97D7-6B2E40741E38}"/>
          </ac:spMkLst>
        </pc:spChg>
        <pc:spChg chg="mod">
          <ac:chgData name="Trisha Curtis" userId="0bf744e7-1b5e-43cf-863b-6b4c043b5982" providerId="ADAL" clId="{4A1756CD-E4F9-5832-8342-4FDA02B8B288}" dt="2026-02-27T08:27:18.943" v="440" actId="207"/>
          <ac:spMkLst>
            <pc:docMk/>
            <pc:sldMk cId="3624925798" sldId="284"/>
            <ac:spMk id="13" creationId="{B94B2D17-5AAD-525A-FDAA-23AB5BC6C54A}"/>
          </ac:spMkLst>
        </pc:spChg>
        <pc:spChg chg="mod">
          <ac:chgData name="Trisha Curtis" userId="0bf744e7-1b5e-43cf-863b-6b4c043b5982" providerId="ADAL" clId="{4A1756CD-E4F9-5832-8342-4FDA02B8B288}" dt="2026-02-27T08:27:18.943" v="440" actId="207"/>
          <ac:spMkLst>
            <pc:docMk/>
            <pc:sldMk cId="3624925798" sldId="284"/>
            <ac:spMk id="14" creationId="{0620F155-4B2C-6062-9A9C-69A5EAAA0720}"/>
          </ac:spMkLst>
        </pc:spChg>
        <pc:picChg chg="add mod">
          <ac:chgData name="Trisha Curtis" userId="0bf744e7-1b5e-43cf-863b-6b4c043b5982" providerId="ADAL" clId="{4A1756CD-E4F9-5832-8342-4FDA02B8B288}" dt="2026-03-12T05:51:08.572" v="635" actId="207"/>
          <ac:picMkLst>
            <pc:docMk/>
            <pc:sldMk cId="3624925798" sldId="284"/>
            <ac:picMk id="4" creationId="{DFAA8DF4-43FB-4BAC-ED12-228B3B993A8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22.758" v="640" actId="207"/>
        <pc:sldMkLst>
          <pc:docMk/>
          <pc:sldMk cId="88543029" sldId="285"/>
        </pc:sldMkLst>
        <pc:spChg chg="mod">
          <ac:chgData name="Trisha Curtis" userId="0bf744e7-1b5e-43cf-863b-6b4c043b5982" providerId="ADAL" clId="{4A1756CD-E4F9-5832-8342-4FDA02B8B288}" dt="2026-02-27T07:40:51.134" v="394" actId="207"/>
          <ac:spMkLst>
            <pc:docMk/>
            <pc:sldMk cId="88543029" sldId="285"/>
            <ac:spMk id="179" creationId="{857C3839-FA70-DF4C-3F09-242B5AE31810}"/>
          </ac:spMkLst>
        </pc:spChg>
        <pc:spChg chg="mod">
          <ac:chgData name="Trisha Curtis" userId="0bf744e7-1b5e-43cf-863b-6b4c043b5982" providerId="ADAL" clId="{4A1756CD-E4F9-5832-8342-4FDA02B8B288}" dt="2026-02-27T07:25:37.258" v="360" actId="207"/>
          <ac:spMkLst>
            <pc:docMk/>
            <pc:sldMk cId="88543029" sldId="285"/>
            <ac:spMk id="180" creationId="{C436795A-DA4E-3343-372A-45DB91D15CAA}"/>
          </ac:spMkLst>
        </pc:spChg>
        <pc:spChg chg="mod">
          <ac:chgData name="Trisha Curtis" userId="0bf744e7-1b5e-43cf-863b-6b4c043b5982" providerId="ADAL" clId="{4A1756CD-E4F9-5832-8342-4FDA02B8B288}" dt="2026-02-27T07:40:04.771" v="383" actId="207"/>
          <ac:spMkLst>
            <pc:docMk/>
            <pc:sldMk cId="88543029" sldId="285"/>
            <ac:spMk id="183" creationId="{85150181-761D-B083-AF3A-4243D5A8A4A6}"/>
          </ac:spMkLst>
        </pc:spChg>
        <pc:picChg chg="add mod">
          <ac:chgData name="Trisha Curtis" userId="0bf744e7-1b5e-43cf-863b-6b4c043b5982" providerId="ADAL" clId="{4A1756CD-E4F9-5832-8342-4FDA02B8B288}" dt="2026-03-12T05:51:22.758" v="640" actId="207"/>
          <ac:picMkLst>
            <pc:docMk/>
            <pc:sldMk cId="88543029" sldId="285"/>
            <ac:picMk id="2" creationId="{1C5B3386-4666-E276-708E-F177EE33B37B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01:06.497" v="897" actId="11"/>
        <pc:sldMkLst>
          <pc:docMk/>
          <pc:sldMk cId="1477310403" sldId="286"/>
        </pc:sldMkLst>
        <pc:spChg chg="mod">
          <ac:chgData name="Trisha Curtis" userId="0bf744e7-1b5e-43cf-863b-6b4c043b5982" providerId="ADAL" clId="{4A1756CD-E4F9-5832-8342-4FDA02B8B288}" dt="2026-03-12T06:01:06.497" v="897" actId="11"/>
          <ac:spMkLst>
            <pc:docMk/>
            <pc:sldMk cId="1477310403" sldId="286"/>
            <ac:spMk id="4" creationId="{BF1BCA77-160A-FD5D-10AD-FA282BA4250A}"/>
          </ac:spMkLst>
        </pc:spChg>
        <pc:spChg chg="mod">
          <ac:chgData name="Trisha Curtis" userId="0bf744e7-1b5e-43cf-863b-6b4c043b5982" providerId="ADAL" clId="{4A1756CD-E4F9-5832-8342-4FDA02B8B288}" dt="2026-02-27T08:27:37.675" v="443" actId="207"/>
          <ac:spMkLst>
            <pc:docMk/>
            <pc:sldMk cId="1477310403" sldId="286"/>
            <ac:spMk id="7" creationId="{8638F0F6-DE9B-D137-3846-1C3BC4FB2792}"/>
          </ac:spMkLst>
        </pc:spChg>
        <pc:spChg chg="mod">
          <ac:chgData name="Trisha Curtis" userId="0bf744e7-1b5e-43cf-863b-6b4c043b5982" providerId="ADAL" clId="{4A1756CD-E4F9-5832-8342-4FDA02B8B288}" dt="2026-02-27T07:40:54.412" v="395" actId="207"/>
          <ac:spMkLst>
            <pc:docMk/>
            <pc:sldMk cId="1477310403" sldId="286"/>
            <ac:spMk id="9" creationId="{BD70FA21-AE35-16CA-B335-3091BAC7D1DF}"/>
          </ac:spMkLst>
        </pc:spChg>
        <pc:spChg chg="mod">
          <ac:chgData name="Trisha Curtis" userId="0bf744e7-1b5e-43cf-863b-6b4c043b5982" providerId="ADAL" clId="{4A1756CD-E4F9-5832-8342-4FDA02B8B288}" dt="2026-02-27T08:27:37.675" v="443" actId="207"/>
          <ac:spMkLst>
            <pc:docMk/>
            <pc:sldMk cId="1477310403" sldId="286"/>
            <ac:spMk id="11" creationId="{C50B6C93-CB82-AB97-FF84-123330F67610}"/>
          </ac:spMkLst>
        </pc:spChg>
        <pc:picChg chg="add mod ord modCrop">
          <ac:chgData name="Trisha Curtis" userId="0bf744e7-1b5e-43cf-863b-6b4c043b5982" providerId="ADAL" clId="{4A1756CD-E4F9-5832-8342-4FDA02B8B288}" dt="2026-03-12T05:51:26.313" v="641" actId="207"/>
          <ac:picMkLst>
            <pc:docMk/>
            <pc:sldMk cId="1477310403" sldId="286"/>
            <ac:picMk id="16" creationId="{D71C29A5-A0BA-1804-DD3C-85AA275B7758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00:04.686" v="894" actId="18131"/>
        <pc:sldMkLst>
          <pc:docMk/>
          <pc:sldMk cId="2940149527" sldId="287"/>
        </pc:sldMkLst>
        <pc:spChg chg="add mod">
          <ac:chgData name="Trisha Curtis" userId="0bf744e7-1b5e-43cf-863b-6b4c043b5982" providerId="ADAL" clId="{4A1756CD-E4F9-5832-8342-4FDA02B8B288}" dt="2026-03-12T05:58:50.490" v="888" actId="14100"/>
          <ac:spMkLst>
            <pc:docMk/>
            <pc:sldMk cId="2940149527" sldId="287"/>
            <ac:spMk id="2" creationId="{E51CA09B-F33E-A688-5B76-5FB1E5D5E77D}"/>
          </ac:spMkLst>
        </pc:spChg>
        <pc:spChg chg="mod">
          <ac:chgData name="Trisha Curtis" userId="0bf744e7-1b5e-43cf-863b-6b4c043b5982" providerId="ADAL" clId="{4A1756CD-E4F9-5832-8342-4FDA02B8B288}" dt="2026-02-27T07:24:45.776" v="355" actId="207"/>
          <ac:spMkLst>
            <pc:docMk/>
            <pc:sldMk cId="2940149527" sldId="287"/>
            <ac:spMk id="179" creationId="{ACC11C50-12FC-274A-368A-2B1B0CEF7542}"/>
          </ac:spMkLst>
        </pc:spChg>
        <pc:spChg chg="mod">
          <ac:chgData name="Trisha Curtis" userId="0bf744e7-1b5e-43cf-863b-6b4c043b5982" providerId="ADAL" clId="{4A1756CD-E4F9-5832-8342-4FDA02B8B288}" dt="2026-03-12T05:58:20.292" v="884" actId="14100"/>
          <ac:spMkLst>
            <pc:docMk/>
            <pc:sldMk cId="2940149527" sldId="287"/>
            <ac:spMk id="180" creationId="{D7543F24-0DCC-C035-9694-6EF75B22CB30}"/>
          </ac:spMkLst>
        </pc:spChg>
        <pc:spChg chg="mod">
          <ac:chgData name="Trisha Curtis" userId="0bf744e7-1b5e-43cf-863b-6b4c043b5982" providerId="ADAL" clId="{4A1756CD-E4F9-5832-8342-4FDA02B8B288}" dt="2026-02-27T07:40:14.818" v="385" actId="207"/>
          <ac:spMkLst>
            <pc:docMk/>
            <pc:sldMk cId="2940149527" sldId="287"/>
            <ac:spMk id="183" creationId="{561D7CE2-9C7E-300F-FD8A-5BAC9C4198D6}"/>
          </ac:spMkLst>
        </pc:spChg>
        <pc:picChg chg="add mod ord modCrop">
          <ac:chgData name="Trisha Curtis" userId="0bf744e7-1b5e-43cf-863b-6b4c043b5982" providerId="ADAL" clId="{4A1756CD-E4F9-5832-8342-4FDA02B8B288}" dt="2026-03-12T06:00:04.686" v="894" actId="18131"/>
          <ac:picMkLst>
            <pc:docMk/>
            <pc:sldMk cId="2940149527" sldId="287"/>
            <ac:picMk id="5" creationId="{1D68E759-CA45-B779-4478-4A88453685D2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00:40.047" v="896" actId="14100"/>
        <pc:sldMkLst>
          <pc:docMk/>
          <pc:sldMk cId="1022783871" sldId="288"/>
        </pc:sldMkLst>
        <pc:spChg chg="mod">
          <ac:chgData name="Trisha Curtis" userId="0bf744e7-1b5e-43cf-863b-6b4c043b5982" providerId="ADAL" clId="{4A1756CD-E4F9-5832-8342-4FDA02B8B288}" dt="2026-03-12T06:00:40.047" v="896" actId="14100"/>
          <ac:spMkLst>
            <pc:docMk/>
            <pc:sldMk cId="1022783871" sldId="288"/>
            <ac:spMk id="4" creationId="{C5318EF1-7B9D-16AE-9D40-49D24F4E735F}"/>
          </ac:spMkLst>
        </pc:spChg>
        <pc:spChg chg="mod">
          <ac:chgData name="Trisha Curtis" userId="0bf744e7-1b5e-43cf-863b-6b4c043b5982" providerId="ADAL" clId="{4A1756CD-E4F9-5832-8342-4FDA02B8B288}" dt="2026-02-27T08:27:24.341" v="441" actId="207"/>
          <ac:spMkLst>
            <pc:docMk/>
            <pc:sldMk cId="1022783871" sldId="288"/>
            <ac:spMk id="7" creationId="{063E4FC4-5372-05F1-C418-17F794DD3DCD}"/>
          </ac:spMkLst>
        </pc:spChg>
        <pc:spChg chg="mod">
          <ac:chgData name="Trisha Curtis" userId="0bf744e7-1b5e-43cf-863b-6b4c043b5982" providerId="ADAL" clId="{4A1756CD-E4F9-5832-8342-4FDA02B8B288}" dt="2026-02-27T07:40:35.415" v="390" actId="207"/>
          <ac:spMkLst>
            <pc:docMk/>
            <pc:sldMk cId="1022783871" sldId="288"/>
            <ac:spMk id="9" creationId="{2561DDE3-5EA0-E58F-039D-F1A485EE293A}"/>
          </ac:spMkLst>
        </pc:spChg>
        <pc:spChg chg="mod">
          <ac:chgData name="Trisha Curtis" userId="0bf744e7-1b5e-43cf-863b-6b4c043b5982" providerId="ADAL" clId="{4A1756CD-E4F9-5832-8342-4FDA02B8B288}" dt="2026-02-27T08:27:24.341" v="441" actId="207"/>
          <ac:spMkLst>
            <pc:docMk/>
            <pc:sldMk cId="1022783871" sldId="288"/>
            <ac:spMk id="11" creationId="{16C9DB8A-3D5B-CB6D-DC9A-D91427616BBF}"/>
          </ac:spMkLst>
        </pc:spChg>
        <pc:picChg chg="add mod">
          <ac:chgData name="Trisha Curtis" userId="0bf744e7-1b5e-43cf-863b-6b4c043b5982" providerId="ADAL" clId="{4A1756CD-E4F9-5832-8342-4FDA02B8B288}" dt="2026-03-12T05:51:14.051" v="637" actId="207"/>
          <ac:picMkLst>
            <pc:docMk/>
            <pc:sldMk cId="1022783871" sldId="288"/>
            <ac:picMk id="6" creationId="{E41B2EA7-8345-C686-61BB-9D41D91DB9B9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17.027" v="638" actId="207"/>
        <pc:sldMkLst>
          <pc:docMk/>
          <pc:sldMk cId="957359178" sldId="289"/>
        </pc:sldMkLst>
        <pc:spChg chg="mod">
          <ac:chgData name="Trisha Curtis" userId="0bf744e7-1b5e-43cf-863b-6b4c043b5982" providerId="ADAL" clId="{4A1756CD-E4F9-5832-8342-4FDA02B8B288}" dt="2026-02-27T07:40:44.490" v="392" actId="207"/>
          <ac:spMkLst>
            <pc:docMk/>
            <pc:sldMk cId="957359178" sldId="289"/>
            <ac:spMk id="179" creationId="{278A3ABA-2AC7-9929-D6AB-6D927D72A3C5}"/>
          </ac:spMkLst>
        </pc:spChg>
        <pc:spChg chg="mod">
          <ac:chgData name="Trisha Curtis" userId="0bf744e7-1b5e-43cf-863b-6b4c043b5982" providerId="ADAL" clId="{4A1756CD-E4F9-5832-8342-4FDA02B8B288}" dt="2026-02-27T07:25:33.755" v="359" actId="207"/>
          <ac:spMkLst>
            <pc:docMk/>
            <pc:sldMk cId="957359178" sldId="289"/>
            <ac:spMk id="180" creationId="{D7D011F1-972D-B15A-38CA-3DE29BE95621}"/>
          </ac:spMkLst>
        </pc:spChg>
        <pc:spChg chg="mod">
          <ac:chgData name="Trisha Curtis" userId="0bf744e7-1b5e-43cf-863b-6b4c043b5982" providerId="ADAL" clId="{4A1756CD-E4F9-5832-8342-4FDA02B8B288}" dt="2026-02-27T07:40:08.173" v="384" actId="207"/>
          <ac:spMkLst>
            <pc:docMk/>
            <pc:sldMk cId="957359178" sldId="289"/>
            <ac:spMk id="183" creationId="{4C74AC73-A761-8DC5-DC36-07CF1ACF7357}"/>
          </ac:spMkLst>
        </pc:spChg>
        <pc:picChg chg="add mod ord modCrop">
          <ac:chgData name="Trisha Curtis" userId="0bf744e7-1b5e-43cf-863b-6b4c043b5982" providerId="ADAL" clId="{4A1756CD-E4F9-5832-8342-4FDA02B8B288}" dt="2026-03-12T05:51:17.027" v="638" actId="207"/>
          <ac:picMkLst>
            <pc:docMk/>
            <pc:sldMk cId="957359178" sldId="289"/>
            <ac:picMk id="7" creationId="{A71732F1-DE6F-D9FE-BCE4-5F66A16F1A1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20.046" v="639" actId="207"/>
        <pc:sldMkLst>
          <pc:docMk/>
          <pc:sldMk cId="3736527687" sldId="290"/>
        </pc:sldMkLst>
        <pc:spChg chg="mod">
          <ac:chgData name="Trisha Curtis" userId="0bf744e7-1b5e-43cf-863b-6b4c043b5982" providerId="ADAL" clId="{4A1756CD-E4F9-5832-8342-4FDA02B8B288}" dt="2026-02-27T08:27:31.559" v="442" actId="207"/>
          <ac:spMkLst>
            <pc:docMk/>
            <pc:sldMk cId="3736527687" sldId="290"/>
            <ac:spMk id="7" creationId="{9667D6BC-5DE5-C9EE-EEB3-3B51E49EC7F7}"/>
          </ac:spMkLst>
        </pc:spChg>
        <pc:spChg chg="mod">
          <ac:chgData name="Trisha Curtis" userId="0bf744e7-1b5e-43cf-863b-6b4c043b5982" providerId="ADAL" clId="{4A1756CD-E4F9-5832-8342-4FDA02B8B288}" dt="2026-02-27T07:40:47.760" v="393" actId="207"/>
          <ac:spMkLst>
            <pc:docMk/>
            <pc:sldMk cId="3736527687" sldId="290"/>
            <ac:spMk id="9" creationId="{0A35D619-C4CD-617F-69B8-FE4D0B6D0E64}"/>
          </ac:spMkLst>
        </pc:spChg>
        <pc:spChg chg="mod">
          <ac:chgData name="Trisha Curtis" userId="0bf744e7-1b5e-43cf-863b-6b4c043b5982" providerId="ADAL" clId="{4A1756CD-E4F9-5832-8342-4FDA02B8B288}" dt="2026-02-27T08:27:31.559" v="442" actId="207"/>
          <ac:spMkLst>
            <pc:docMk/>
            <pc:sldMk cId="3736527687" sldId="290"/>
            <ac:spMk id="11" creationId="{4BF51A79-9B67-B61A-6B86-03F9274336B1}"/>
          </ac:spMkLst>
        </pc:spChg>
        <pc:picChg chg="add mod">
          <ac:chgData name="Trisha Curtis" userId="0bf744e7-1b5e-43cf-863b-6b4c043b5982" providerId="ADAL" clId="{4A1756CD-E4F9-5832-8342-4FDA02B8B288}" dt="2026-03-12T05:51:20.046" v="639" actId="207"/>
          <ac:picMkLst>
            <pc:docMk/>
            <pc:sldMk cId="3736527687" sldId="290"/>
            <ac:picMk id="4" creationId="{A5EB2862-DCB5-8A71-8FA8-8A8D7274F9C7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32.987" v="642" actId="207"/>
        <pc:sldMkLst>
          <pc:docMk/>
          <pc:sldMk cId="3879259397" sldId="291"/>
        </pc:sldMkLst>
        <pc:spChg chg="mod">
          <ac:chgData name="Trisha Curtis" userId="0bf744e7-1b5e-43cf-863b-6b4c043b5982" providerId="ADAL" clId="{4A1756CD-E4F9-5832-8342-4FDA02B8B288}" dt="2026-02-27T07:41:03.346" v="398" actId="207"/>
          <ac:spMkLst>
            <pc:docMk/>
            <pc:sldMk cId="3879259397" sldId="291"/>
            <ac:spMk id="179" creationId="{2564C51B-2DB3-E00C-DA70-6010E8D75EB3}"/>
          </ac:spMkLst>
        </pc:spChg>
        <pc:spChg chg="mod">
          <ac:chgData name="Trisha Curtis" userId="0bf744e7-1b5e-43cf-863b-6b4c043b5982" providerId="ADAL" clId="{4A1756CD-E4F9-5832-8342-4FDA02B8B288}" dt="2026-02-27T07:25:41.489" v="361" actId="207"/>
          <ac:spMkLst>
            <pc:docMk/>
            <pc:sldMk cId="3879259397" sldId="291"/>
            <ac:spMk id="180" creationId="{6881BA1C-A197-5E19-2A74-62D1C11F7D28}"/>
          </ac:spMkLst>
        </pc:spChg>
        <pc:spChg chg="mod">
          <ac:chgData name="Trisha Curtis" userId="0bf744e7-1b5e-43cf-863b-6b4c043b5982" providerId="ADAL" clId="{4A1756CD-E4F9-5832-8342-4FDA02B8B288}" dt="2026-02-27T07:40:01.244" v="382" actId="207"/>
          <ac:spMkLst>
            <pc:docMk/>
            <pc:sldMk cId="3879259397" sldId="291"/>
            <ac:spMk id="183" creationId="{1FD8B76A-8125-BA68-EDE2-544A4D903689}"/>
          </ac:spMkLst>
        </pc:spChg>
        <pc:picChg chg="add mod ord modCrop">
          <ac:chgData name="Trisha Curtis" userId="0bf744e7-1b5e-43cf-863b-6b4c043b5982" providerId="ADAL" clId="{4A1756CD-E4F9-5832-8342-4FDA02B8B288}" dt="2026-03-12T05:51:32.987" v="642" actId="207"/>
          <ac:picMkLst>
            <pc:docMk/>
            <pc:sldMk cId="3879259397" sldId="291"/>
            <ac:picMk id="7" creationId="{A0E83C61-AB86-A573-97FD-3A32B3FB09F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38.476" v="643" actId="207"/>
        <pc:sldMkLst>
          <pc:docMk/>
          <pc:sldMk cId="546443654" sldId="292"/>
        </pc:sldMkLst>
        <pc:spChg chg="mod">
          <ac:chgData name="Trisha Curtis" userId="0bf744e7-1b5e-43cf-863b-6b4c043b5982" providerId="ADAL" clId="{4A1756CD-E4F9-5832-8342-4FDA02B8B288}" dt="2026-02-27T08:27:43.726" v="444" actId="207"/>
          <ac:spMkLst>
            <pc:docMk/>
            <pc:sldMk cId="546443654" sldId="292"/>
            <ac:spMk id="7" creationId="{8339776F-FC2E-ABDF-3885-491AEF8BD6A1}"/>
          </ac:spMkLst>
        </pc:spChg>
        <pc:spChg chg="mod">
          <ac:chgData name="Trisha Curtis" userId="0bf744e7-1b5e-43cf-863b-6b4c043b5982" providerId="ADAL" clId="{4A1756CD-E4F9-5832-8342-4FDA02B8B288}" dt="2026-02-27T07:41:06.310" v="399" actId="207"/>
          <ac:spMkLst>
            <pc:docMk/>
            <pc:sldMk cId="546443654" sldId="292"/>
            <ac:spMk id="9" creationId="{4C32E657-87A5-08AB-BF6C-8ADAB74C8606}"/>
          </ac:spMkLst>
        </pc:spChg>
        <pc:spChg chg="mod">
          <ac:chgData name="Trisha Curtis" userId="0bf744e7-1b5e-43cf-863b-6b4c043b5982" providerId="ADAL" clId="{4A1756CD-E4F9-5832-8342-4FDA02B8B288}" dt="2026-02-27T08:27:43.726" v="444" actId="207"/>
          <ac:spMkLst>
            <pc:docMk/>
            <pc:sldMk cId="546443654" sldId="292"/>
            <ac:spMk id="11" creationId="{5F1B3397-6591-13FA-432B-0AA6BDE6F15E}"/>
          </ac:spMkLst>
        </pc:spChg>
        <pc:picChg chg="add mod">
          <ac:chgData name="Trisha Curtis" userId="0bf744e7-1b5e-43cf-863b-6b4c043b5982" providerId="ADAL" clId="{4A1756CD-E4F9-5832-8342-4FDA02B8B288}" dt="2026-03-12T05:51:38.476" v="643" actId="207"/>
          <ac:picMkLst>
            <pc:docMk/>
            <pc:sldMk cId="546443654" sldId="292"/>
            <ac:picMk id="6" creationId="{7BC33CAA-68F1-9D1F-27AD-6CC59D2A0A5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46.192" v="644" actId="207"/>
        <pc:sldMkLst>
          <pc:docMk/>
          <pc:sldMk cId="746069855" sldId="293"/>
        </pc:sldMkLst>
        <pc:spChg chg="mod">
          <ac:chgData name="Trisha Curtis" userId="0bf744e7-1b5e-43cf-863b-6b4c043b5982" providerId="ADAL" clId="{4A1756CD-E4F9-5832-8342-4FDA02B8B288}" dt="2026-02-27T07:41:09.826" v="400" actId="207"/>
          <ac:spMkLst>
            <pc:docMk/>
            <pc:sldMk cId="746069855" sldId="293"/>
            <ac:spMk id="179" creationId="{2689FA51-7DAE-3D1B-C688-2044D79CECA3}"/>
          </ac:spMkLst>
        </pc:spChg>
        <pc:spChg chg="mod">
          <ac:chgData name="Trisha Curtis" userId="0bf744e7-1b5e-43cf-863b-6b4c043b5982" providerId="ADAL" clId="{4A1756CD-E4F9-5832-8342-4FDA02B8B288}" dt="2026-02-28T02:15:20.131" v="514" actId="962"/>
          <ac:spMkLst>
            <pc:docMk/>
            <pc:sldMk cId="746069855" sldId="293"/>
            <ac:spMk id="180" creationId="{31877DCF-045C-4CED-E7EA-1C3B52DDD528}"/>
          </ac:spMkLst>
        </pc:spChg>
        <pc:spChg chg="mod">
          <ac:chgData name="Trisha Curtis" userId="0bf744e7-1b5e-43cf-863b-6b4c043b5982" providerId="ADAL" clId="{4A1756CD-E4F9-5832-8342-4FDA02B8B288}" dt="2026-02-27T07:39:57.463" v="381" actId="207"/>
          <ac:spMkLst>
            <pc:docMk/>
            <pc:sldMk cId="746069855" sldId="293"/>
            <ac:spMk id="183" creationId="{EAE122E2-7180-5682-1772-12BEC46BDF74}"/>
          </ac:spMkLst>
        </pc:spChg>
        <pc:picChg chg="add mod ord modCrop">
          <ac:chgData name="Trisha Curtis" userId="0bf744e7-1b5e-43cf-863b-6b4c043b5982" providerId="ADAL" clId="{4A1756CD-E4F9-5832-8342-4FDA02B8B288}" dt="2026-03-12T05:51:46.192" v="644" actId="207"/>
          <ac:picMkLst>
            <pc:docMk/>
            <pc:sldMk cId="746069855" sldId="293"/>
            <ac:picMk id="6" creationId="{08C69557-0626-1FA6-A576-7420474F553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01:26.198" v="898" actId="11"/>
        <pc:sldMkLst>
          <pc:docMk/>
          <pc:sldMk cId="2170539940" sldId="294"/>
        </pc:sldMkLst>
        <pc:spChg chg="mod">
          <ac:chgData name="Trisha Curtis" userId="0bf744e7-1b5e-43cf-863b-6b4c043b5982" providerId="ADAL" clId="{4A1756CD-E4F9-5832-8342-4FDA02B8B288}" dt="2026-02-27T07:41:13.382" v="402" actId="207"/>
          <ac:spMkLst>
            <pc:docMk/>
            <pc:sldMk cId="2170539940" sldId="294"/>
            <ac:spMk id="9" creationId="{007C50AD-6D35-4C50-EE16-A3453E804A4E}"/>
          </ac:spMkLst>
        </pc:spChg>
        <pc:spChg chg="mod">
          <ac:chgData name="Trisha Curtis" userId="0bf744e7-1b5e-43cf-863b-6b4c043b5982" providerId="ADAL" clId="{4A1756CD-E4F9-5832-8342-4FDA02B8B288}" dt="2026-03-12T06:01:26.198" v="898" actId="11"/>
          <ac:spMkLst>
            <pc:docMk/>
            <pc:sldMk cId="2170539940" sldId="294"/>
            <ac:spMk id="13" creationId="{A6D2DB64-134E-061D-E24F-29B333CAA4C8}"/>
          </ac:spMkLst>
        </pc:spChg>
        <pc:spChg chg="mod">
          <ac:chgData name="Trisha Curtis" userId="0bf744e7-1b5e-43cf-863b-6b4c043b5982" providerId="ADAL" clId="{4A1756CD-E4F9-5832-8342-4FDA02B8B288}" dt="2026-02-27T08:27:50.173" v="445" actId="207"/>
          <ac:spMkLst>
            <pc:docMk/>
            <pc:sldMk cId="2170539940" sldId="294"/>
            <ac:spMk id="28" creationId="{D3343259-E0BD-4AAA-83DF-B1F5A5084788}"/>
          </ac:spMkLst>
        </pc:spChg>
        <pc:spChg chg="mod">
          <ac:chgData name="Trisha Curtis" userId="0bf744e7-1b5e-43cf-863b-6b4c043b5982" providerId="ADAL" clId="{4A1756CD-E4F9-5832-8342-4FDA02B8B288}" dt="2026-02-27T08:27:50.173" v="445" actId="207"/>
          <ac:spMkLst>
            <pc:docMk/>
            <pc:sldMk cId="2170539940" sldId="294"/>
            <ac:spMk id="29" creationId="{4559EC10-025E-12E8-E841-46E5091F37C4}"/>
          </ac:spMkLst>
        </pc:spChg>
        <pc:picChg chg="add mod ord modCrop">
          <ac:chgData name="Trisha Curtis" userId="0bf744e7-1b5e-43cf-863b-6b4c043b5982" providerId="ADAL" clId="{4A1756CD-E4F9-5832-8342-4FDA02B8B288}" dt="2026-03-12T05:51:49.839" v="645" actId="207"/>
          <ac:picMkLst>
            <pc:docMk/>
            <pc:sldMk cId="2170539940" sldId="294"/>
            <ac:picMk id="4" creationId="{3EBC2C1D-E4FF-9BB3-7903-EC3B894134AC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52.641" v="646" actId="207"/>
        <pc:sldMkLst>
          <pc:docMk/>
          <pc:sldMk cId="695627521" sldId="295"/>
        </pc:sldMkLst>
        <pc:spChg chg="mod">
          <ac:chgData name="Trisha Curtis" userId="0bf744e7-1b5e-43cf-863b-6b4c043b5982" providerId="ADAL" clId="{4A1756CD-E4F9-5832-8342-4FDA02B8B288}" dt="2026-02-27T07:41:17.078" v="403" actId="207"/>
          <ac:spMkLst>
            <pc:docMk/>
            <pc:sldMk cId="695627521" sldId="295"/>
            <ac:spMk id="179" creationId="{A3B4219F-57CE-958E-FF86-D54A14FF417C}"/>
          </ac:spMkLst>
        </pc:spChg>
        <pc:spChg chg="mod">
          <ac:chgData name="Trisha Curtis" userId="0bf744e7-1b5e-43cf-863b-6b4c043b5982" providerId="ADAL" clId="{4A1756CD-E4F9-5832-8342-4FDA02B8B288}" dt="2026-02-27T07:25:49.746" v="363" actId="207"/>
          <ac:spMkLst>
            <pc:docMk/>
            <pc:sldMk cId="695627521" sldId="295"/>
            <ac:spMk id="180" creationId="{1C3658D5-7D27-44DE-5DD3-50EC698E4026}"/>
          </ac:spMkLst>
        </pc:spChg>
        <pc:spChg chg="mod">
          <ac:chgData name="Trisha Curtis" userId="0bf744e7-1b5e-43cf-863b-6b4c043b5982" providerId="ADAL" clId="{4A1756CD-E4F9-5832-8342-4FDA02B8B288}" dt="2026-02-27T07:39:54.140" v="380" actId="207"/>
          <ac:spMkLst>
            <pc:docMk/>
            <pc:sldMk cId="695627521" sldId="295"/>
            <ac:spMk id="183" creationId="{1A8B22DD-C3A8-3361-2DD2-C831856EF3F7}"/>
          </ac:spMkLst>
        </pc:spChg>
        <pc:picChg chg="add mod ord modCrop">
          <ac:chgData name="Trisha Curtis" userId="0bf744e7-1b5e-43cf-863b-6b4c043b5982" providerId="ADAL" clId="{4A1756CD-E4F9-5832-8342-4FDA02B8B288}" dt="2026-03-12T05:51:52.641" v="646" actId="207"/>
          <ac:picMkLst>
            <pc:docMk/>
            <pc:sldMk cId="695627521" sldId="295"/>
            <ac:picMk id="3" creationId="{EAF99F3B-3721-6EB4-9C6C-37FFC206F2C0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1:55.804" v="647" actId="207"/>
        <pc:sldMkLst>
          <pc:docMk/>
          <pc:sldMk cId="583113542" sldId="296"/>
        </pc:sldMkLst>
        <pc:spChg chg="mod">
          <ac:chgData name="Trisha Curtis" userId="0bf744e7-1b5e-43cf-863b-6b4c043b5982" providerId="ADAL" clId="{4A1756CD-E4F9-5832-8342-4FDA02B8B288}" dt="2026-02-27T07:41:22.038" v="404" actId="207"/>
          <ac:spMkLst>
            <pc:docMk/>
            <pc:sldMk cId="583113542" sldId="296"/>
            <ac:spMk id="9" creationId="{6EBA4A96-CC8D-509E-4FE5-5C35E62F859A}"/>
          </ac:spMkLst>
        </pc:spChg>
        <pc:spChg chg="mod">
          <ac:chgData name="Trisha Curtis" userId="0bf744e7-1b5e-43cf-863b-6b4c043b5982" providerId="ADAL" clId="{4A1756CD-E4F9-5832-8342-4FDA02B8B288}" dt="2026-02-27T08:27:55.564" v="446" actId="207"/>
          <ac:spMkLst>
            <pc:docMk/>
            <pc:sldMk cId="583113542" sldId="296"/>
            <ac:spMk id="13" creationId="{6D987ED1-07DF-0F13-DCEA-B11F005AD055}"/>
          </ac:spMkLst>
        </pc:spChg>
        <pc:spChg chg="mod">
          <ac:chgData name="Trisha Curtis" userId="0bf744e7-1b5e-43cf-863b-6b4c043b5982" providerId="ADAL" clId="{4A1756CD-E4F9-5832-8342-4FDA02B8B288}" dt="2026-02-27T08:27:55.564" v="446" actId="207"/>
          <ac:spMkLst>
            <pc:docMk/>
            <pc:sldMk cId="583113542" sldId="296"/>
            <ac:spMk id="14" creationId="{E512F2DA-BCF9-0585-B78D-5A477AFB0C21}"/>
          </ac:spMkLst>
        </pc:spChg>
        <pc:picChg chg="add mod">
          <ac:chgData name="Trisha Curtis" userId="0bf744e7-1b5e-43cf-863b-6b4c043b5982" providerId="ADAL" clId="{4A1756CD-E4F9-5832-8342-4FDA02B8B288}" dt="2026-03-12T05:51:55.804" v="647" actId="207"/>
          <ac:picMkLst>
            <pc:docMk/>
            <pc:sldMk cId="583113542" sldId="296"/>
            <ac:picMk id="3" creationId="{F9A9EBA2-7350-B450-8A68-CBE550AFC73A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51:59.987" v="648" actId="207"/>
        <pc:sldMkLst>
          <pc:docMk/>
          <pc:sldMk cId="267143116" sldId="297"/>
        </pc:sldMkLst>
        <pc:spChg chg="mod ord">
          <ac:chgData name="Trisha Curtis" userId="0bf744e7-1b5e-43cf-863b-6b4c043b5982" providerId="ADAL" clId="{4A1756CD-E4F9-5832-8342-4FDA02B8B288}" dt="2026-02-28T02:48:45.576" v="568" actId="700"/>
          <ac:spMkLst>
            <pc:docMk/>
            <pc:sldMk cId="267143116" sldId="297"/>
            <ac:spMk id="9" creationId="{24943DA7-514B-E926-1425-9E12759E77C3}"/>
          </ac:spMkLst>
        </pc:spChg>
        <pc:spChg chg="mod ord">
          <ac:chgData name="Trisha Curtis" userId="0bf744e7-1b5e-43cf-863b-6b4c043b5982" providerId="ADAL" clId="{4A1756CD-E4F9-5832-8342-4FDA02B8B288}" dt="2026-02-28T02:48:45.576" v="568" actId="700"/>
          <ac:spMkLst>
            <pc:docMk/>
            <pc:sldMk cId="267143116" sldId="297"/>
            <ac:spMk id="179" creationId="{A2C3CA24-B1A4-7533-23AD-CFD9A39F025E}"/>
          </ac:spMkLst>
        </pc:spChg>
        <pc:spChg chg="mod ord">
          <ac:chgData name="Trisha Curtis" userId="0bf744e7-1b5e-43cf-863b-6b4c043b5982" providerId="ADAL" clId="{4A1756CD-E4F9-5832-8342-4FDA02B8B288}" dt="2026-02-28T02:48:45.576" v="568" actId="700"/>
          <ac:spMkLst>
            <pc:docMk/>
            <pc:sldMk cId="267143116" sldId="297"/>
            <ac:spMk id="180" creationId="{81B9EB27-C143-643D-0C2B-CBF537680C9C}"/>
          </ac:spMkLst>
        </pc:spChg>
        <pc:spChg chg="mod">
          <ac:chgData name="Trisha Curtis" userId="0bf744e7-1b5e-43cf-863b-6b4c043b5982" providerId="ADAL" clId="{4A1756CD-E4F9-5832-8342-4FDA02B8B288}" dt="2026-02-27T07:39:48.372" v="379" actId="207"/>
          <ac:spMkLst>
            <pc:docMk/>
            <pc:sldMk cId="267143116" sldId="297"/>
            <ac:spMk id="183" creationId="{1CDF4FC2-DC34-6CD7-2485-C052F1D34F4D}"/>
          </ac:spMkLst>
        </pc:spChg>
        <pc:picChg chg="add mod ord modCrop">
          <ac:chgData name="Trisha Curtis" userId="0bf744e7-1b5e-43cf-863b-6b4c043b5982" providerId="ADAL" clId="{4A1756CD-E4F9-5832-8342-4FDA02B8B288}" dt="2026-03-12T05:51:59.987" v="648" actId="207"/>
          <ac:picMkLst>
            <pc:docMk/>
            <pc:sldMk cId="267143116" sldId="297"/>
            <ac:picMk id="4" creationId="{D59EC36E-0E2D-3E72-1BBE-C4ABAEBED055}"/>
          </ac:picMkLst>
        </pc:picChg>
      </pc:sldChg>
      <pc:sldChg chg="modSp mod">
        <pc:chgData name="Trisha Curtis" userId="0bf744e7-1b5e-43cf-863b-6b4c043b5982" providerId="ADAL" clId="{4A1756CD-E4F9-5832-8342-4FDA02B8B288}" dt="2026-02-27T08:28:01.358" v="447" actId="207"/>
        <pc:sldMkLst>
          <pc:docMk/>
          <pc:sldMk cId="2052797293" sldId="298"/>
        </pc:sldMkLst>
        <pc:spChg chg="mod">
          <ac:chgData name="Trisha Curtis" userId="0bf744e7-1b5e-43cf-863b-6b4c043b5982" providerId="ADAL" clId="{4A1756CD-E4F9-5832-8342-4FDA02B8B288}" dt="2026-02-27T07:41:32.065" v="406" actId="207"/>
          <ac:spMkLst>
            <pc:docMk/>
            <pc:sldMk cId="2052797293" sldId="298"/>
            <ac:spMk id="9" creationId="{7F3FEB0D-7638-33DE-F240-BB1971E352A5}"/>
          </ac:spMkLst>
        </pc:spChg>
        <pc:spChg chg="mod">
          <ac:chgData name="Trisha Curtis" userId="0bf744e7-1b5e-43cf-863b-6b4c043b5982" providerId="ADAL" clId="{4A1756CD-E4F9-5832-8342-4FDA02B8B288}" dt="2026-02-27T08:28:01.358" v="447" actId="207"/>
          <ac:spMkLst>
            <pc:docMk/>
            <pc:sldMk cId="2052797293" sldId="298"/>
            <ac:spMk id="13" creationId="{00443893-F09C-0663-74E7-BBBBF09CF8CA}"/>
          </ac:spMkLst>
        </pc:spChg>
        <pc:spChg chg="mod">
          <ac:chgData name="Trisha Curtis" userId="0bf744e7-1b5e-43cf-863b-6b4c043b5982" providerId="ADAL" clId="{4A1756CD-E4F9-5832-8342-4FDA02B8B288}" dt="2026-02-27T08:28:01.358" v="447" actId="207"/>
          <ac:spMkLst>
            <pc:docMk/>
            <pc:sldMk cId="2052797293" sldId="298"/>
            <ac:spMk id="14" creationId="{C8F7E7F1-2B48-7175-9807-F1451F06628A}"/>
          </ac:spMkLst>
        </pc:spChg>
      </pc:sldChg>
      <pc:sldChg chg="addSp delSp modSp mod">
        <pc:chgData name="Trisha Curtis" userId="0bf744e7-1b5e-43cf-863b-6b4c043b5982" providerId="ADAL" clId="{4A1756CD-E4F9-5832-8342-4FDA02B8B288}" dt="2026-03-12T05:52:42.141" v="652" actId="207"/>
        <pc:sldMkLst>
          <pc:docMk/>
          <pc:sldMk cId="354642179" sldId="299"/>
        </pc:sldMkLst>
        <pc:spChg chg="add mod">
          <ac:chgData name="Trisha Curtis" userId="0bf744e7-1b5e-43cf-863b-6b4c043b5982" providerId="ADAL" clId="{4A1756CD-E4F9-5832-8342-4FDA02B8B288}" dt="2026-03-12T05:52:32.049" v="651"/>
          <ac:spMkLst>
            <pc:docMk/>
            <pc:sldMk cId="354642179" sldId="299"/>
            <ac:spMk id="3" creationId="{FC1171D8-10A8-5112-8DD3-5A5AA0CEEE8C}"/>
          </ac:spMkLst>
        </pc:spChg>
        <pc:spChg chg="add mod">
          <ac:chgData name="Trisha Curtis" userId="0bf744e7-1b5e-43cf-863b-6b4c043b5982" providerId="ADAL" clId="{4A1756CD-E4F9-5832-8342-4FDA02B8B288}" dt="2026-03-12T05:52:32.049" v="651"/>
          <ac:spMkLst>
            <pc:docMk/>
            <pc:sldMk cId="354642179" sldId="299"/>
            <ac:spMk id="4" creationId="{B4F79B6C-6303-A0CC-311F-03999CD56DE6}"/>
          </ac:spMkLst>
        </pc:spChg>
        <pc:spChg chg="del">
          <ac:chgData name="Trisha Curtis" userId="0bf744e7-1b5e-43cf-863b-6b4c043b5982" providerId="ADAL" clId="{4A1756CD-E4F9-5832-8342-4FDA02B8B288}" dt="2026-03-12T05:52:30.039" v="650" actId="478"/>
          <ac:spMkLst>
            <pc:docMk/>
            <pc:sldMk cId="354642179" sldId="299"/>
            <ac:spMk id="5" creationId="{ED4DB9BF-844C-B678-03EF-67311B299EFE}"/>
          </ac:spMkLst>
        </pc:spChg>
        <pc:spChg chg="del">
          <ac:chgData name="Trisha Curtis" userId="0bf744e7-1b5e-43cf-863b-6b4c043b5982" providerId="ADAL" clId="{4A1756CD-E4F9-5832-8342-4FDA02B8B288}" dt="2026-03-12T05:52:28.339" v="649" actId="478"/>
          <ac:spMkLst>
            <pc:docMk/>
            <pc:sldMk cId="354642179" sldId="299"/>
            <ac:spMk id="6" creationId="{1396C3C1-EB2E-72DB-5BDD-381F09266EA6}"/>
          </ac:spMkLst>
        </pc:spChg>
        <pc:spChg chg="mod">
          <ac:chgData name="Trisha Curtis" userId="0bf744e7-1b5e-43cf-863b-6b4c043b5982" providerId="ADAL" clId="{4A1756CD-E4F9-5832-8342-4FDA02B8B288}" dt="2026-02-27T07:25:57.501" v="365" actId="207"/>
          <ac:spMkLst>
            <pc:docMk/>
            <pc:sldMk cId="354642179" sldId="299"/>
            <ac:spMk id="19" creationId="{A18DE8D3-DF34-D5DB-7A65-C9A06BC8960E}"/>
          </ac:spMkLst>
        </pc:spChg>
        <pc:spChg chg="mod">
          <ac:chgData name="Trisha Curtis" userId="0bf744e7-1b5e-43cf-863b-6b4c043b5982" providerId="ADAL" clId="{4A1756CD-E4F9-5832-8342-4FDA02B8B288}" dt="2026-02-27T07:41:34.832" v="407" actId="207"/>
          <ac:spMkLst>
            <pc:docMk/>
            <pc:sldMk cId="354642179" sldId="299"/>
            <ac:spMk id="179" creationId="{8B6D816A-C5BB-11A7-3D83-F780CABFFA21}"/>
          </ac:spMkLst>
        </pc:spChg>
        <pc:spChg chg="mod">
          <ac:chgData name="Trisha Curtis" userId="0bf744e7-1b5e-43cf-863b-6b4c043b5982" providerId="ADAL" clId="{4A1756CD-E4F9-5832-8342-4FDA02B8B288}" dt="2026-02-27T07:39:43.454" v="378" actId="207"/>
          <ac:spMkLst>
            <pc:docMk/>
            <pc:sldMk cId="354642179" sldId="299"/>
            <ac:spMk id="183" creationId="{58F230AD-0C40-F9E6-0652-80542247E046}"/>
          </ac:spMkLst>
        </pc:spChg>
        <pc:picChg chg="add mod modCrop">
          <ac:chgData name="Trisha Curtis" userId="0bf744e7-1b5e-43cf-863b-6b4c043b5982" providerId="ADAL" clId="{4A1756CD-E4F9-5832-8342-4FDA02B8B288}" dt="2026-03-12T05:52:42.141" v="652" actId="207"/>
          <ac:picMkLst>
            <pc:docMk/>
            <pc:sldMk cId="354642179" sldId="299"/>
            <ac:picMk id="2" creationId="{D7F6E259-1CE0-1155-056B-0F0A2EF1F25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2:47.351" v="653" actId="207"/>
        <pc:sldMkLst>
          <pc:docMk/>
          <pc:sldMk cId="3153676029" sldId="300"/>
        </pc:sldMkLst>
        <pc:spChg chg="mod">
          <ac:chgData name="Trisha Curtis" userId="0bf744e7-1b5e-43cf-863b-6b4c043b5982" providerId="ADAL" clId="{4A1756CD-E4F9-5832-8342-4FDA02B8B288}" dt="2026-02-27T07:41:37.605" v="408" actId="207"/>
          <ac:spMkLst>
            <pc:docMk/>
            <pc:sldMk cId="3153676029" sldId="300"/>
            <ac:spMk id="9" creationId="{0DE33426-BB55-6AA6-0155-7CD41EB4C348}"/>
          </ac:spMkLst>
        </pc:spChg>
        <pc:spChg chg="mod">
          <ac:chgData name="Trisha Curtis" userId="0bf744e7-1b5e-43cf-863b-6b4c043b5982" providerId="ADAL" clId="{4A1756CD-E4F9-5832-8342-4FDA02B8B288}" dt="2026-02-27T08:28:09.835" v="448" actId="207"/>
          <ac:spMkLst>
            <pc:docMk/>
            <pc:sldMk cId="3153676029" sldId="300"/>
            <ac:spMk id="30" creationId="{81909F7C-A152-897F-A525-D55F87AB11FE}"/>
          </ac:spMkLst>
        </pc:spChg>
        <pc:spChg chg="mod">
          <ac:chgData name="Trisha Curtis" userId="0bf744e7-1b5e-43cf-863b-6b4c043b5982" providerId="ADAL" clId="{4A1756CD-E4F9-5832-8342-4FDA02B8B288}" dt="2026-02-27T08:28:09.835" v="448" actId="207"/>
          <ac:spMkLst>
            <pc:docMk/>
            <pc:sldMk cId="3153676029" sldId="300"/>
            <ac:spMk id="31" creationId="{EB468522-5D4E-77A8-44AB-6DC91FC1EAAD}"/>
          </ac:spMkLst>
        </pc:spChg>
        <pc:picChg chg="add mod">
          <ac:chgData name="Trisha Curtis" userId="0bf744e7-1b5e-43cf-863b-6b4c043b5982" providerId="ADAL" clId="{4A1756CD-E4F9-5832-8342-4FDA02B8B288}" dt="2026-03-12T05:52:47.351" v="653" actId="207"/>
          <ac:picMkLst>
            <pc:docMk/>
            <pc:sldMk cId="3153676029" sldId="300"/>
            <ac:picMk id="3" creationId="{CBCA144F-0E65-6C79-9BB4-94FD6664A52A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2-28T02:49:28.858" v="575" actId="18131"/>
        <pc:sldMkLst>
          <pc:docMk/>
          <pc:sldMk cId="3308463860" sldId="301"/>
        </pc:sldMkLst>
        <pc:spChg chg="mod ord">
          <ac:chgData name="Trisha Curtis" userId="0bf744e7-1b5e-43cf-863b-6b4c043b5982" providerId="ADAL" clId="{4A1756CD-E4F9-5832-8342-4FDA02B8B288}" dt="2026-02-28T02:49:05.302" v="572" actId="700"/>
          <ac:spMkLst>
            <pc:docMk/>
            <pc:sldMk cId="3308463860" sldId="301"/>
            <ac:spMk id="5" creationId="{AC29DC0B-1D55-A0AD-5648-21625B409425}"/>
          </ac:spMkLst>
        </pc:spChg>
        <pc:spChg chg="mod ord">
          <ac:chgData name="Trisha Curtis" userId="0bf744e7-1b5e-43cf-863b-6b4c043b5982" providerId="ADAL" clId="{4A1756CD-E4F9-5832-8342-4FDA02B8B288}" dt="2026-02-28T02:49:05.302" v="572" actId="700"/>
          <ac:spMkLst>
            <pc:docMk/>
            <pc:sldMk cId="3308463860" sldId="301"/>
            <ac:spMk id="179" creationId="{AB17BD30-5F39-8C50-1504-C00B01F92EFA}"/>
          </ac:spMkLst>
        </pc:spChg>
        <pc:spChg chg="mod ord">
          <ac:chgData name="Trisha Curtis" userId="0bf744e7-1b5e-43cf-863b-6b4c043b5982" providerId="ADAL" clId="{4A1756CD-E4F9-5832-8342-4FDA02B8B288}" dt="2026-02-28T02:49:11.301" v="573" actId="14100"/>
          <ac:spMkLst>
            <pc:docMk/>
            <pc:sldMk cId="3308463860" sldId="301"/>
            <ac:spMk id="180" creationId="{3171217F-E6EC-8CF1-95CF-33A36397DCB0}"/>
          </ac:spMkLst>
        </pc:spChg>
        <pc:spChg chg="mod">
          <ac:chgData name="Trisha Curtis" userId="0bf744e7-1b5e-43cf-863b-6b4c043b5982" providerId="ADAL" clId="{4A1756CD-E4F9-5832-8342-4FDA02B8B288}" dt="2026-02-27T07:39:39.522" v="377" actId="207"/>
          <ac:spMkLst>
            <pc:docMk/>
            <pc:sldMk cId="3308463860" sldId="301"/>
            <ac:spMk id="183" creationId="{F24B4880-4113-7F76-D378-91446D065FE6}"/>
          </ac:spMkLst>
        </pc:spChg>
        <pc:picChg chg="add mod ord modCrop">
          <ac:chgData name="Trisha Curtis" userId="0bf744e7-1b5e-43cf-863b-6b4c043b5982" providerId="ADAL" clId="{4A1756CD-E4F9-5832-8342-4FDA02B8B288}" dt="2026-02-28T02:49:28.858" v="575" actId="18131"/>
          <ac:picMkLst>
            <pc:docMk/>
            <pc:sldMk cId="3308463860" sldId="301"/>
            <ac:picMk id="7" creationId="{70FED556-65E6-D6F8-15B6-7FE65827248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2:58.522" v="654" actId="207"/>
        <pc:sldMkLst>
          <pc:docMk/>
          <pc:sldMk cId="2710044924" sldId="302"/>
        </pc:sldMkLst>
        <pc:spChg chg="mod">
          <ac:chgData name="Trisha Curtis" userId="0bf744e7-1b5e-43cf-863b-6b4c043b5982" providerId="ADAL" clId="{4A1756CD-E4F9-5832-8342-4FDA02B8B288}" dt="2026-02-27T08:28:17.198" v="449" actId="207"/>
          <ac:spMkLst>
            <pc:docMk/>
            <pc:sldMk cId="2710044924" sldId="302"/>
            <ac:spMk id="7" creationId="{5A2AE13D-C80D-A00C-B01E-65C4FDC831FF}"/>
          </ac:spMkLst>
        </pc:spChg>
        <pc:spChg chg="mod">
          <ac:chgData name="Trisha Curtis" userId="0bf744e7-1b5e-43cf-863b-6b4c043b5982" providerId="ADAL" clId="{4A1756CD-E4F9-5832-8342-4FDA02B8B288}" dt="2026-02-27T08:28:17.198" v="449" actId="207"/>
          <ac:spMkLst>
            <pc:docMk/>
            <pc:sldMk cId="2710044924" sldId="302"/>
            <ac:spMk id="11" creationId="{69A1EEAB-DD54-8B08-00E7-A8A8410B8CE4}"/>
          </ac:spMkLst>
        </pc:spChg>
        <pc:picChg chg="add mod">
          <ac:chgData name="Trisha Curtis" userId="0bf744e7-1b5e-43cf-863b-6b4c043b5982" providerId="ADAL" clId="{4A1756CD-E4F9-5832-8342-4FDA02B8B288}" dt="2026-03-12T05:52:58.522" v="654" actId="207"/>
          <ac:picMkLst>
            <pc:docMk/>
            <pc:sldMk cId="2710044924" sldId="302"/>
            <ac:picMk id="14" creationId="{496D77AC-817A-9C00-50CE-10669D4FC857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2-28T02:49:53.471" v="580" actId="18131"/>
        <pc:sldMkLst>
          <pc:docMk/>
          <pc:sldMk cId="2358303859" sldId="303"/>
        </pc:sldMkLst>
        <pc:spChg chg="mod ord">
          <ac:chgData name="Trisha Curtis" userId="0bf744e7-1b5e-43cf-863b-6b4c043b5982" providerId="ADAL" clId="{4A1756CD-E4F9-5832-8342-4FDA02B8B288}" dt="2026-02-28T02:49:45.178" v="578" actId="700"/>
          <ac:spMkLst>
            <pc:docMk/>
            <pc:sldMk cId="2358303859" sldId="303"/>
            <ac:spMk id="5" creationId="{40AD708D-8D1C-DA14-878E-FAFA17386798}"/>
          </ac:spMkLst>
        </pc:spChg>
        <pc:spChg chg="mod ord">
          <ac:chgData name="Trisha Curtis" userId="0bf744e7-1b5e-43cf-863b-6b4c043b5982" providerId="ADAL" clId="{4A1756CD-E4F9-5832-8342-4FDA02B8B288}" dt="2026-02-28T02:49:45.178" v="578" actId="700"/>
          <ac:spMkLst>
            <pc:docMk/>
            <pc:sldMk cId="2358303859" sldId="303"/>
            <ac:spMk id="179" creationId="{E14BE574-D23E-5038-AD17-7F6951272365}"/>
          </ac:spMkLst>
        </pc:spChg>
        <pc:spChg chg="mod ord">
          <ac:chgData name="Trisha Curtis" userId="0bf744e7-1b5e-43cf-863b-6b4c043b5982" providerId="ADAL" clId="{4A1756CD-E4F9-5832-8342-4FDA02B8B288}" dt="2026-02-28T02:49:45.178" v="578" actId="700"/>
          <ac:spMkLst>
            <pc:docMk/>
            <pc:sldMk cId="2358303859" sldId="303"/>
            <ac:spMk id="180" creationId="{47DF6869-6731-D3FC-B58F-77F8236B3ED3}"/>
          </ac:spMkLst>
        </pc:spChg>
        <pc:spChg chg="mod">
          <ac:chgData name="Trisha Curtis" userId="0bf744e7-1b5e-43cf-863b-6b4c043b5982" providerId="ADAL" clId="{4A1756CD-E4F9-5832-8342-4FDA02B8B288}" dt="2026-02-27T07:39:35.600" v="376" actId="207"/>
          <ac:spMkLst>
            <pc:docMk/>
            <pc:sldMk cId="2358303859" sldId="303"/>
            <ac:spMk id="183" creationId="{10F585FA-BEC5-02AE-6846-9B3AEE1CD43D}"/>
          </ac:spMkLst>
        </pc:spChg>
        <pc:picChg chg="add mod ord modCrop">
          <ac:chgData name="Trisha Curtis" userId="0bf744e7-1b5e-43cf-863b-6b4c043b5982" providerId="ADAL" clId="{4A1756CD-E4F9-5832-8342-4FDA02B8B288}" dt="2026-02-28T02:49:53.471" v="580" actId="18131"/>
          <ac:picMkLst>
            <pc:docMk/>
            <pc:sldMk cId="2358303859" sldId="303"/>
            <ac:picMk id="7" creationId="{38A2CD0B-DE02-1656-C31A-190BC37704B0}"/>
          </ac:picMkLst>
        </pc:picChg>
      </pc:sldChg>
      <pc:sldChg chg="addSp modSp mod">
        <pc:chgData name="Trisha Curtis" userId="0bf744e7-1b5e-43cf-863b-6b4c043b5982" providerId="ADAL" clId="{4A1756CD-E4F9-5832-8342-4FDA02B8B288}" dt="2026-03-12T06:02:19.941" v="902" actId="18131"/>
        <pc:sldMkLst>
          <pc:docMk/>
          <pc:sldMk cId="1953451018" sldId="304"/>
        </pc:sldMkLst>
        <pc:spChg chg="mod">
          <ac:chgData name="Trisha Curtis" userId="0bf744e7-1b5e-43cf-863b-6b4c043b5982" providerId="ADAL" clId="{4A1756CD-E4F9-5832-8342-4FDA02B8B288}" dt="2026-03-12T06:02:01.454" v="899" actId="14100"/>
          <ac:spMkLst>
            <pc:docMk/>
            <pc:sldMk cId="1953451018" sldId="304"/>
            <ac:spMk id="4" creationId="{9BCFF837-D7E9-27D1-DBDF-30A1E942B6EF}"/>
          </ac:spMkLst>
        </pc:spChg>
        <pc:spChg chg="mod">
          <ac:chgData name="Trisha Curtis" userId="0bf744e7-1b5e-43cf-863b-6b4c043b5982" providerId="ADAL" clId="{4A1756CD-E4F9-5832-8342-4FDA02B8B288}" dt="2026-02-27T08:28:23.088" v="450" actId="207"/>
          <ac:spMkLst>
            <pc:docMk/>
            <pc:sldMk cId="1953451018" sldId="304"/>
            <ac:spMk id="7" creationId="{E205522B-8976-ABBC-5A0C-9597869B6C35}"/>
          </ac:spMkLst>
        </pc:spChg>
        <pc:spChg chg="mod">
          <ac:chgData name="Trisha Curtis" userId="0bf744e7-1b5e-43cf-863b-6b4c043b5982" providerId="ADAL" clId="{4A1756CD-E4F9-5832-8342-4FDA02B8B288}" dt="2026-02-27T07:42:00.810" v="413" actId="207"/>
          <ac:spMkLst>
            <pc:docMk/>
            <pc:sldMk cId="1953451018" sldId="304"/>
            <ac:spMk id="9" creationId="{EB307383-23FD-AAE2-0602-79CFFF2D0543}"/>
          </ac:spMkLst>
        </pc:spChg>
        <pc:spChg chg="mod">
          <ac:chgData name="Trisha Curtis" userId="0bf744e7-1b5e-43cf-863b-6b4c043b5982" providerId="ADAL" clId="{4A1756CD-E4F9-5832-8342-4FDA02B8B288}" dt="2026-02-27T08:28:23.088" v="450" actId="207"/>
          <ac:spMkLst>
            <pc:docMk/>
            <pc:sldMk cId="1953451018" sldId="304"/>
            <ac:spMk id="11" creationId="{2B7796DF-156B-BA96-AB6D-8350F8D35526}"/>
          </ac:spMkLst>
        </pc:spChg>
        <pc:picChg chg="add mod modCrop">
          <ac:chgData name="Trisha Curtis" userId="0bf744e7-1b5e-43cf-863b-6b4c043b5982" providerId="ADAL" clId="{4A1756CD-E4F9-5832-8342-4FDA02B8B288}" dt="2026-03-12T06:02:19.941" v="902" actId="18131"/>
          <ac:picMkLst>
            <pc:docMk/>
            <pc:sldMk cId="1953451018" sldId="304"/>
            <ac:picMk id="3" creationId="{5B135B6C-05B3-C9CC-0273-48ADB4E849E8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2-28T02:48:21.279" v="567" actId="20577"/>
        <pc:sldMkLst>
          <pc:docMk/>
          <pc:sldMk cId="2827695194" sldId="305"/>
        </pc:sldMkLst>
        <pc:spChg chg="mod ord">
          <ac:chgData name="Trisha Curtis" userId="0bf744e7-1b5e-43cf-863b-6b4c043b5982" providerId="ADAL" clId="{4A1756CD-E4F9-5832-8342-4FDA02B8B288}" dt="2026-02-28T02:48:11.286" v="564" actId="700"/>
          <ac:spMkLst>
            <pc:docMk/>
            <pc:sldMk cId="2827695194" sldId="305"/>
            <ac:spMk id="5" creationId="{5680DE91-8E82-C937-C6BC-F4E6873C8934}"/>
          </ac:spMkLst>
        </pc:spChg>
        <pc:spChg chg="mod ord">
          <ac:chgData name="Trisha Curtis" userId="0bf744e7-1b5e-43cf-863b-6b4c043b5982" providerId="ADAL" clId="{4A1756CD-E4F9-5832-8342-4FDA02B8B288}" dt="2026-02-28T02:48:11.286" v="564" actId="700"/>
          <ac:spMkLst>
            <pc:docMk/>
            <pc:sldMk cId="2827695194" sldId="305"/>
            <ac:spMk id="179" creationId="{47E22926-9D57-9E82-87BE-C0E69C42D91C}"/>
          </ac:spMkLst>
        </pc:spChg>
        <pc:spChg chg="mod ord">
          <ac:chgData name="Trisha Curtis" userId="0bf744e7-1b5e-43cf-863b-6b4c043b5982" providerId="ADAL" clId="{4A1756CD-E4F9-5832-8342-4FDA02B8B288}" dt="2026-02-28T02:48:21.279" v="567" actId="20577"/>
          <ac:spMkLst>
            <pc:docMk/>
            <pc:sldMk cId="2827695194" sldId="305"/>
            <ac:spMk id="180" creationId="{C52C12FA-418F-E2D6-965F-591759CCCED6}"/>
          </ac:spMkLst>
        </pc:spChg>
        <pc:spChg chg="mod">
          <ac:chgData name="Trisha Curtis" userId="0bf744e7-1b5e-43cf-863b-6b4c043b5982" providerId="ADAL" clId="{4A1756CD-E4F9-5832-8342-4FDA02B8B288}" dt="2026-02-27T07:39:25.130" v="375" actId="207"/>
          <ac:spMkLst>
            <pc:docMk/>
            <pc:sldMk cId="2827695194" sldId="305"/>
            <ac:spMk id="183" creationId="{48C1CA79-097B-43F4-B9B6-81399CF073DA}"/>
          </ac:spMkLst>
        </pc:spChg>
        <pc:picChg chg="add mod ord modCrop">
          <ac:chgData name="Trisha Curtis" userId="0bf744e7-1b5e-43cf-863b-6b4c043b5982" providerId="ADAL" clId="{4A1756CD-E4F9-5832-8342-4FDA02B8B288}" dt="2026-02-28T02:48:11.286" v="564" actId="700"/>
          <ac:picMkLst>
            <pc:docMk/>
            <pc:sldMk cId="2827695194" sldId="305"/>
            <ac:picMk id="7" creationId="{F25EF585-4A1E-9861-EA9D-5951A1BD8CDD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6:02:52.286" v="904" actId="14100"/>
        <pc:sldMkLst>
          <pc:docMk/>
          <pc:sldMk cId="2315196018" sldId="306"/>
        </pc:sldMkLst>
        <pc:spChg chg="mod">
          <ac:chgData name="Trisha Curtis" userId="0bf744e7-1b5e-43cf-863b-6b4c043b5982" providerId="ADAL" clId="{4A1756CD-E4F9-5832-8342-4FDA02B8B288}" dt="2026-02-27T08:28:27.729" v="451" actId="207"/>
          <ac:spMkLst>
            <pc:docMk/>
            <pc:sldMk cId="2315196018" sldId="306"/>
            <ac:spMk id="7" creationId="{6254B070-6F42-563D-E1E5-6118FD83DB7B}"/>
          </ac:spMkLst>
        </pc:spChg>
        <pc:spChg chg="mod">
          <ac:chgData name="Trisha Curtis" userId="0bf744e7-1b5e-43cf-863b-6b4c043b5982" providerId="ADAL" clId="{4A1756CD-E4F9-5832-8342-4FDA02B8B288}" dt="2026-02-27T07:42:07.871" v="416" actId="207"/>
          <ac:spMkLst>
            <pc:docMk/>
            <pc:sldMk cId="2315196018" sldId="306"/>
            <ac:spMk id="9" creationId="{FCBC1848-4007-F888-5346-60E965A4719A}"/>
          </ac:spMkLst>
        </pc:spChg>
        <pc:spChg chg="mod">
          <ac:chgData name="Trisha Curtis" userId="0bf744e7-1b5e-43cf-863b-6b4c043b5982" providerId="ADAL" clId="{4A1756CD-E4F9-5832-8342-4FDA02B8B288}" dt="2026-02-27T08:28:27.729" v="451" actId="207"/>
          <ac:spMkLst>
            <pc:docMk/>
            <pc:sldMk cId="2315196018" sldId="306"/>
            <ac:spMk id="11" creationId="{D8AF74D6-EFD0-813D-8705-3B2D5CFADA0F}"/>
          </ac:spMkLst>
        </pc:spChg>
        <pc:spChg chg="mod">
          <ac:chgData name="Trisha Curtis" userId="0bf744e7-1b5e-43cf-863b-6b4c043b5982" providerId="ADAL" clId="{4A1756CD-E4F9-5832-8342-4FDA02B8B288}" dt="2026-03-12T06:02:52.286" v="904" actId="14100"/>
          <ac:spMkLst>
            <pc:docMk/>
            <pc:sldMk cId="2315196018" sldId="306"/>
            <ac:spMk id="12" creationId="{C8092AB3-5DEF-733F-7314-1670AB71C61A}"/>
          </ac:spMkLst>
        </pc:spChg>
        <pc:picChg chg="add mod">
          <ac:chgData name="Trisha Curtis" userId="0bf744e7-1b5e-43cf-863b-6b4c043b5982" providerId="ADAL" clId="{4A1756CD-E4F9-5832-8342-4FDA02B8B288}" dt="2026-03-12T05:53:10.077" v="655" actId="207"/>
          <ac:picMkLst>
            <pc:docMk/>
            <pc:sldMk cId="2315196018" sldId="306"/>
            <ac:picMk id="3" creationId="{55AD7B59-8422-2098-5B67-AFB0C9559CB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3:13.622" v="656" actId="207"/>
        <pc:sldMkLst>
          <pc:docMk/>
          <pc:sldMk cId="4249226529" sldId="307"/>
        </pc:sldMkLst>
        <pc:spChg chg="mod">
          <ac:chgData name="Trisha Curtis" userId="0bf744e7-1b5e-43cf-863b-6b4c043b5982" providerId="ADAL" clId="{4A1756CD-E4F9-5832-8342-4FDA02B8B288}" dt="2026-02-27T07:42:10.500" v="417" actId="207"/>
          <ac:spMkLst>
            <pc:docMk/>
            <pc:sldMk cId="4249226529" sldId="307"/>
            <ac:spMk id="179" creationId="{7CA47766-631F-C737-4232-26728F3C6008}"/>
          </ac:spMkLst>
        </pc:spChg>
        <pc:spChg chg="mod">
          <ac:chgData name="Trisha Curtis" userId="0bf744e7-1b5e-43cf-863b-6b4c043b5982" providerId="ADAL" clId="{4A1756CD-E4F9-5832-8342-4FDA02B8B288}" dt="2026-02-27T07:42:11.449" v="418" actId="207"/>
          <ac:spMkLst>
            <pc:docMk/>
            <pc:sldMk cId="4249226529" sldId="307"/>
            <ac:spMk id="180" creationId="{E7022260-8DF7-CDC5-1DA5-5D6E1EFBBA08}"/>
          </ac:spMkLst>
        </pc:spChg>
        <pc:spChg chg="mod">
          <ac:chgData name="Trisha Curtis" userId="0bf744e7-1b5e-43cf-863b-6b4c043b5982" providerId="ADAL" clId="{4A1756CD-E4F9-5832-8342-4FDA02B8B288}" dt="2026-02-27T07:39:21.544" v="374" actId="207"/>
          <ac:spMkLst>
            <pc:docMk/>
            <pc:sldMk cId="4249226529" sldId="307"/>
            <ac:spMk id="183" creationId="{7FA4E18B-FA59-A424-3796-0635A6D4D050}"/>
          </ac:spMkLst>
        </pc:spChg>
        <pc:picChg chg="add mod">
          <ac:chgData name="Trisha Curtis" userId="0bf744e7-1b5e-43cf-863b-6b4c043b5982" providerId="ADAL" clId="{4A1756CD-E4F9-5832-8342-4FDA02B8B288}" dt="2026-03-12T05:53:13.622" v="656" actId="207"/>
          <ac:picMkLst>
            <pc:docMk/>
            <pc:sldMk cId="4249226529" sldId="307"/>
            <ac:picMk id="2" creationId="{0D32C7AA-EF62-FD0D-5408-777AA8A094CB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3:16.363" v="657" actId="207"/>
        <pc:sldMkLst>
          <pc:docMk/>
          <pc:sldMk cId="2093246033" sldId="308"/>
        </pc:sldMkLst>
        <pc:spChg chg="mod">
          <ac:chgData name="Trisha Curtis" userId="0bf744e7-1b5e-43cf-863b-6b4c043b5982" providerId="ADAL" clId="{4A1756CD-E4F9-5832-8342-4FDA02B8B288}" dt="2026-02-27T08:28:32.647" v="452" actId="207"/>
          <ac:spMkLst>
            <pc:docMk/>
            <pc:sldMk cId="2093246033" sldId="308"/>
            <ac:spMk id="5" creationId="{D599C637-FF0C-09E3-71B8-36AE6DE75331}"/>
          </ac:spMkLst>
        </pc:spChg>
        <pc:spChg chg="mod">
          <ac:chgData name="Trisha Curtis" userId="0bf744e7-1b5e-43cf-863b-6b4c043b5982" providerId="ADAL" clId="{4A1756CD-E4F9-5832-8342-4FDA02B8B288}" dt="2026-02-27T07:42:14.456" v="419" actId="207"/>
          <ac:spMkLst>
            <pc:docMk/>
            <pc:sldMk cId="2093246033" sldId="308"/>
            <ac:spMk id="9" creationId="{84275A9B-325F-51E0-E624-1343CDCB495E}"/>
          </ac:spMkLst>
        </pc:spChg>
        <pc:spChg chg="mod">
          <ac:chgData name="Trisha Curtis" userId="0bf744e7-1b5e-43cf-863b-6b4c043b5982" providerId="ADAL" clId="{4A1756CD-E4F9-5832-8342-4FDA02B8B288}" dt="2026-02-27T08:28:32.647" v="452" actId="207"/>
          <ac:spMkLst>
            <pc:docMk/>
            <pc:sldMk cId="2093246033" sldId="308"/>
            <ac:spMk id="12" creationId="{C36C9B6A-7DF9-A7ED-6501-FE5BA3AD0557}"/>
          </ac:spMkLst>
        </pc:spChg>
        <pc:picChg chg="add mod">
          <ac:chgData name="Trisha Curtis" userId="0bf744e7-1b5e-43cf-863b-6b4c043b5982" providerId="ADAL" clId="{4A1756CD-E4F9-5832-8342-4FDA02B8B288}" dt="2026-03-12T05:53:16.363" v="657" actId="207"/>
          <ac:picMkLst>
            <pc:docMk/>
            <pc:sldMk cId="2093246033" sldId="308"/>
            <ac:picMk id="3" creationId="{16514E40-5365-3527-8A2D-E5700802AF39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53:20.696" v="658" actId="207"/>
        <pc:sldMkLst>
          <pc:docMk/>
          <pc:sldMk cId="79963594" sldId="309"/>
        </pc:sldMkLst>
        <pc:spChg chg="mod ord">
          <ac:chgData name="Trisha Curtis" userId="0bf744e7-1b5e-43cf-863b-6b4c043b5982" providerId="ADAL" clId="{4A1756CD-E4F9-5832-8342-4FDA02B8B288}" dt="2026-02-28T02:50:07.518" v="581" actId="700"/>
          <ac:spMkLst>
            <pc:docMk/>
            <pc:sldMk cId="79963594" sldId="309"/>
            <ac:spMk id="7" creationId="{EE00F568-873F-AB78-79B1-91DC4B3E9523}"/>
          </ac:spMkLst>
        </pc:spChg>
        <pc:spChg chg="mod ord">
          <ac:chgData name="Trisha Curtis" userId="0bf744e7-1b5e-43cf-863b-6b4c043b5982" providerId="ADAL" clId="{4A1756CD-E4F9-5832-8342-4FDA02B8B288}" dt="2026-02-28T02:50:07.518" v="581" actId="700"/>
          <ac:spMkLst>
            <pc:docMk/>
            <pc:sldMk cId="79963594" sldId="309"/>
            <ac:spMk id="179" creationId="{80839B93-1340-C0FA-7260-7811E236B734}"/>
          </ac:spMkLst>
        </pc:spChg>
        <pc:spChg chg="mod ord">
          <ac:chgData name="Trisha Curtis" userId="0bf744e7-1b5e-43cf-863b-6b4c043b5982" providerId="ADAL" clId="{4A1756CD-E4F9-5832-8342-4FDA02B8B288}" dt="2026-02-28T02:50:10.706" v="582" actId="14100"/>
          <ac:spMkLst>
            <pc:docMk/>
            <pc:sldMk cId="79963594" sldId="309"/>
            <ac:spMk id="180" creationId="{6521E09D-139B-6645-C0F7-990752A1C2AC}"/>
          </ac:spMkLst>
        </pc:spChg>
        <pc:spChg chg="mod">
          <ac:chgData name="Trisha Curtis" userId="0bf744e7-1b5e-43cf-863b-6b4c043b5982" providerId="ADAL" clId="{4A1756CD-E4F9-5832-8342-4FDA02B8B288}" dt="2026-02-27T07:39:17.914" v="373" actId="207"/>
          <ac:spMkLst>
            <pc:docMk/>
            <pc:sldMk cId="79963594" sldId="309"/>
            <ac:spMk id="183" creationId="{1496B486-ED76-1924-15A5-4BDA5C1100E1}"/>
          </ac:spMkLst>
        </pc:spChg>
        <pc:picChg chg="add mod ord">
          <ac:chgData name="Trisha Curtis" userId="0bf744e7-1b5e-43cf-863b-6b4c043b5982" providerId="ADAL" clId="{4A1756CD-E4F9-5832-8342-4FDA02B8B288}" dt="2026-03-12T05:53:20.696" v="658" actId="207"/>
          <ac:picMkLst>
            <pc:docMk/>
            <pc:sldMk cId="79963594" sldId="309"/>
            <ac:picMk id="9" creationId="{CDB6B407-78F0-5CEC-4A84-0CBED281F14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3:23.631" v="659" actId="207"/>
        <pc:sldMkLst>
          <pc:docMk/>
          <pc:sldMk cId="725992115" sldId="310"/>
        </pc:sldMkLst>
        <pc:spChg chg="mod">
          <ac:chgData name="Trisha Curtis" userId="0bf744e7-1b5e-43cf-863b-6b4c043b5982" providerId="ADAL" clId="{4A1756CD-E4F9-5832-8342-4FDA02B8B288}" dt="2026-02-27T08:28:37.375" v="453" actId="207"/>
          <ac:spMkLst>
            <pc:docMk/>
            <pc:sldMk cId="725992115" sldId="310"/>
            <ac:spMk id="5" creationId="{18CD4F30-B3B4-728B-AF90-F238BEBB4093}"/>
          </ac:spMkLst>
        </pc:spChg>
        <pc:spChg chg="mod">
          <ac:chgData name="Trisha Curtis" userId="0bf744e7-1b5e-43cf-863b-6b4c043b5982" providerId="ADAL" clId="{4A1756CD-E4F9-5832-8342-4FDA02B8B288}" dt="2026-02-27T07:42:21.119" v="422" actId="207"/>
          <ac:spMkLst>
            <pc:docMk/>
            <pc:sldMk cId="725992115" sldId="310"/>
            <ac:spMk id="9" creationId="{137B3ACA-FF0C-B473-1FB6-C54A3FB06679}"/>
          </ac:spMkLst>
        </pc:spChg>
        <pc:spChg chg="mod">
          <ac:chgData name="Trisha Curtis" userId="0bf744e7-1b5e-43cf-863b-6b4c043b5982" providerId="ADAL" clId="{4A1756CD-E4F9-5832-8342-4FDA02B8B288}" dt="2026-02-27T08:28:37.375" v="453" actId="207"/>
          <ac:spMkLst>
            <pc:docMk/>
            <pc:sldMk cId="725992115" sldId="310"/>
            <ac:spMk id="12" creationId="{199B716E-A9DE-218B-D7A6-33132E624711}"/>
          </ac:spMkLst>
        </pc:spChg>
        <pc:picChg chg="add mod">
          <ac:chgData name="Trisha Curtis" userId="0bf744e7-1b5e-43cf-863b-6b4c043b5982" providerId="ADAL" clId="{4A1756CD-E4F9-5832-8342-4FDA02B8B288}" dt="2026-03-12T05:53:23.631" v="659" actId="207"/>
          <ac:picMkLst>
            <pc:docMk/>
            <pc:sldMk cId="725992115" sldId="310"/>
            <ac:picMk id="7" creationId="{CE3956DC-6B7D-B447-5AC8-27BC58F54E97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53:28.275" v="660" actId="207"/>
        <pc:sldMkLst>
          <pc:docMk/>
          <pc:sldMk cId="4021661828" sldId="311"/>
        </pc:sldMkLst>
        <pc:spChg chg="mod ord">
          <ac:chgData name="Trisha Curtis" userId="0bf744e7-1b5e-43cf-863b-6b4c043b5982" providerId="ADAL" clId="{4A1756CD-E4F9-5832-8342-4FDA02B8B288}" dt="2026-02-28T02:50:14.980" v="583" actId="700"/>
          <ac:spMkLst>
            <pc:docMk/>
            <pc:sldMk cId="4021661828" sldId="311"/>
            <ac:spMk id="7" creationId="{F8B4C901-AD57-ABCF-A904-81741338BE14}"/>
          </ac:spMkLst>
        </pc:spChg>
        <pc:spChg chg="mod ord">
          <ac:chgData name="Trisha Curtis" userId="0bf744e7-1b5e-43cf-863b-6b4c043b5982" providerId="ADAL" clId="{4A1756CD-E4F9-5832-8342-4FDA02B8B288}" dt="2026-02-28T02:50:14.980" v="583" actId="700"/>
          <ac:spMkLst>
            <pc:docMk/>
            <pc:sldMk cId="4021661828" sldId="311"/>
            <ac:spMk id="179" creationId="{D158F945-7578-4E38-6CE9-59C412F233C3}"/>
          </ac:spMkLst>
        </pc:spChg>
        <pc:spChg chg="mod ord">
          <ac:chgData name="Trisha Curtis" userId="0bf744e7-1b5e-43cf-863b-6b4c043b5982" providerId="ADAL" clId="{4A1756CD-E4F9-5832-8342-4FDA02B8B288}" dt="2026-02-28T02:50:17.700" v="584" actId="14100"/>
          <ac:spMkLst>
            <pc:docMk/>
            <pc:sldMk cId="4021661828" sldId="311"/>
            <ac:spMk id="180" creationId="{D66FBA2F-24E5-37A9-1F81-DA8DC98602B8}"/>
          </ac:spMkLst>
        </pc:spChg>
        <pc:spChg chg="mod">
          <ac:chgData name="Trisha Curtis" userId="0bf744e7-1b5e-43cf-863b-6b4c043b5982" providerId="ADAL" clId="{4A1756CD-E4F9-5832-8342-4FDA02B8B288}" dt="2026-02-27T07:39:10.706" v="372" actId="207"/>
          <ac:spMkLst>
            <pc:docMk/>
            <pc:sldMk cId="4021661828" sldId="311"/>
            <ac:spMk id="183" creationId="{204E95A9-4DA3-3DC6-C140-515AB3BF4EE8}"/>
          </ac:spMkLst>
        </pc:spChg>
        <pc:picChg chg="add mod ord modCrop">
          <ac:chgData name="Trisha Curtis" userId="0bf744e7-1b5e-43cf-863b-6b4c043b5982" providerId="ADAL" clId="{4A1756CD-E4F9-5832-8342-4FDA02B8B288}" dt="2026-03-12T05:53:28.275" v="660" actId="207"/>
          <ac:picMkLst>
            <pc:docMk/>
            <pc:sldMk cId="4021661828" sldId="311"/>
            <ac:picMk id="8" creationId="{2211B607-7647-C09F-03FF-F3954B6A8DB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3:31.114" v="661" actId="207"/>
        <pc:sldMkLst>
          <pc:docMk/>
          <pc:sldMk cId="2287764365" sldId="312"/>
        </pc:sldMkLst>
        <pc:spChg chg="mod">
          <ac:chgData name="Trisha Curtis" userId="0bf744e7-1b5e-43cf-863b-6b4c043b5982" providerId="ADAL" clId="{4A1756CD-E4F9-5832-8342-4FDA02B8B288}" dt="2026-02-27T08:28:41.289" v="454" actId="207"/>
          <ac:spMkLst>
            <pc:docMk/>
            <pc:sldMk cId="2287764365" sldId="312"/>
            <ac:spMk id="5" creationId="{A49D4DB1-12B3-5E31-B054-C34C261EFE7D}"/>
          </ac:spMkLst>
        </pc:spChg>
        <pc:spChg chg="mod">
          <ac:chgData name="Trisha Curtis" userId="0bf744e7-1b5e-43cf-863b-6b4c043b5982" providerId="ADAL" clId="{4A1756CD-E4F9-5832-8342-4FDA02B8B288}" dt="2026-02-27T07:42:36.240" v="429" actId="207"/>
          <ac:spMkLst>
            <pc:docMk/>
            <pc:sldMk cId="2287764365" sldId="312"/>
            <ac:spMk id="9" creationId="{BBCF3EB9-B988-7774-1441-F0496EC837F3}"/>
          </ac:spMkLst>
        </pc:spChg>
        <pc:spChg chg="mod">
          <ac:chgData name="Trisha Curtis" userId="0bf744e7-1b5e-43cf-863b-6b4c043b5982" providerId="ADAL" clId="{4A1756CD-E4F9-5832-8342-4FDA02B8B288}" dt="2026-02-27T08:28:41.289" v="454" actId="207"/>
          <ac:spMkLst>
            <pc:docMk/>
            <pc:sldMk cId="2287764365" sldId="312"/>
            <ac:spMk id="12" creationId="{ECB864AD-9C0D-F8F6-E249-5A09EAF18354}"/>
          </ac:spMkLst>
        </pc:spChg>
        <pc:picChg chg="add mod">
          <ac:chgData name="Trisha Curtis" userId="0bf744e7-1b5e-43cf-863b-6b4c043b5982" providerId="ADAL" clId="{4A1756CD-E4F9-5832-8342-4FDA02B8B288}" dt="2026-03-12T05:53:31.114" v="661" actId="207"/>
          <ac:picMkLst>
            <pc:docMk/>
            <pc:sldMk cId="2287764365" sldId="312"/>
            <ac:picMk id="6" creationId="{9FA26687-801F-1E65-10E5-2476EE71FB76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53:34.951" v="662" actId="207"/>
        <pc:sldMkLst>
          <pc:docMk/>
          <pc:sldMk cId="4115528316" sldId="313"/>
        </pc:sldMkLst>
        <pc:spChg chg="mod ord">
          <ac:chgData name="Trisha Curtis" userId="0bf744e7-1b5e-43cf-863b-6b4c043b5982" providerId="ADAL" clId="{4A1756CD-E4F9-5832-8342-4FDA02B8B288}" dt="2026-02-28T02:50:23.992" v="585" actId="700"/>
          <ac:spMkLst>
            <pc:docMk/>
            <pc:sldMk cId="4115528316" sldId="313"/>
            <ac:spMk id="7" creationId="{34BC2703-EBE5-62B1-C3E2-A831B6316CF9}"/>
          </ac:spMkLst>
        </pc:spChg>
        <pc:spChg chg="mod ord">
          <ac:chgData name="Trisha Curtis" userId="0bf744e7-1b5e-43cf-863b-6b4c043b5982" providerId="ADAL" clId="{4A1756CD-E4F9-5832-8342-4FDA02B8B288}" dt="2026-02-28T02:50:23.992" v="585" actId="700"/>
          <ac:spMkLst>
            <pc:docMk/>
            <pc:sldMk cId="4115528316" sldId="313"/>
            <ac:spMk id="179" creationId="{ED1D3929-3D04-958B-24B3-0F55D0EA209E}"/>
          </ac:spMkLst>
        </pc:spChg>
        <pc:spChg chg="mod ord">
          <ac:chgData name="Trisha Curtis" userId="0bf744e7-1b5e-43cf-863b-6b4c043b5982" providerId="ADAL" clId="{4A1756CD-E4F9-5832-8342-4FDA02B8B288}" dt="2026-02-28T02:50:27.400" v="586" actId="14100"/>
          <ac:spMkLst>
            <pc:docMk/>
            <pc:sldMk cId="4115528316" sldId="313"/>
            <ac:spMk id="180" creationId="{5EBF6AED-CE96-E536-34D6-F0B35B85140B}"/>
          </ac:spMkLst>
        </pc:spChg>
        <pc:spChg chg="mod">
          <ac:chgData name="Trisha Curtis" userId="0bf744e7-1b5e-43cf-863b-6b4c043b5982" providerId="ADAL" clId="{4A1756CD-E4F9-5832-8342-4FDA02B8B288}" dt="2026-02-27T07:39:06.431" v="371" actId="207"/>
          <ac:spMkLst>
            <pc:docMk/>
            <pc:sldMk cId="4115528316" sldId="313"/>
            <ac:spMk id="183" creationId="{376ED985-E0B3-835C-4328-30CFAF7D9388}"/>
          </ac:spMkLst>
        </pc:spChg>
        <pc:picChg chg="add mod ord modCrop">
          <ac:chgData name="Trisha Curtis" userId="0bf744e7-1b5e-43cf-863b-6b4c043b5982" providerId="ADAL" clId="{4A1756CD-E4F9-5832-8342-4FDA02B8B288}" dt="2026-03-12T05:53:34.951" v="662" actId="207"/>
          <ac:picMkLst>
            <pc:docMk/>
            <pc:sldMk cId="4115528316" sldId="313"/>
            <ac:picMk id="8" creationId="{67A82354-B4D6-3686-7133-B559AD2938A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3:38.247" v="663" actId="207"/>
        <pc:sldMkLst>
          <pc:docMk/>
          <pc:sldMk cId="2957260049" sldId="314"/>
        </pc:sldMkLst>
        <pc:spChg chg="mod">
          <ac:chgData name="Trisha Curtis" userId="0bf744e7-1b5e-43cf-863b-6b4c043b5982" providerId="ADAL" clId="{4A1756CD-E4F9-5832-8342-4FDA02B8B288}" dt="2026-02-27T08:28:46.238" v="455" actId="207"/>
          <ac:spMkLst>
            <pc:docMk/>
            <pc:sldMk cId="2957260049" sldId="314"/>
            <ac:spMk id="5" creationId="{29D05183-AE85-243E-27E0-F676D18678AE}"/>
          </ac:spMkLst>
        </pc:spChg>
        <pc:spChg chg="mod">
          <ac:chgData name="Trisha Curtis" userId="0bf744e7-1b5e-43cf-863b-6b4c043b5982" providerId="ADAL" clId="{4A1756CD-E4F9-5832-8342-4FDA02B8B288}" dt="2026-02-27T07:42:43.212" v="432" actId="207"/>
          <ac:spMkLst>
            <pc:docMk/>
            <pc:sldMk cId="2957260049" sldId="314"/>
            <ac:spMk id="9" creationId="{B2E32B67-A82F-658B-7BA5-F93C120C1C79}"/>
          </ac:spMkLst>
        </pc:spChg>
        <pc:spChg chg="mod">
          <ac:chgData name="Trisha Curtis" userId="0bf744e7-1b5e-43cf-863b-6b4c043b5982" providerId="ADAL" clId="{4A1756CD-E4F9-5832-8342-4FDA02B8B288}" dt="2026-02-27T08:28:46.238" v="455" actId="207"/>
          <ac:spMkLst>
            <pc:docMk/>
            <pc:sldMk cId="2957260049" sldId="314"/>
            <ac:spMk id="12" creationId="{EDDD032D-2C05-7B79-FB28-747478B3428A}"/>
          </ac:spMkLst>
        </pc:spChg>
        <pc:picChg chg="add mod">
          <ac:chgData name="Trisha Curtis" userId="0bf744e7-1b5e-43cf-863b-6b4c043b5982" providerId="ADAL" clId="{4A1756CD-E4F9-5832-8342-4FDA02B8B288}" dt="2026-03-12T05:53:38.247" v="663" actId="207"/>
          <ac:picMkLst>
            <pc:docMk/>
            <pc:sldMk cId="2957260049" sldId="314"/>
            <ac:picMk id="4" creationId="{11412AB4-63E8-3343-F623-F0B7CFD5AAD1}"/>
          </ac:picMkLst>
        </pc:picChg>
      </pc:sldChg>
      <pc:sldChg chg="addSp delSp modSp mod">
        <pc:chgData name="Trisha Curtis" userId="0bf744e7-1b5e-43cf-863b-6b4c043b5982" providerId="ADAL" clId="{4A1756CD-E4F9-5832-8342-4FDA02B8B288}" dt="2026-02-28T03:01:52.474" v="626" actId="1076"/>
        <pc:sldMkLst>
          <pc:docMk/>
          <pc:sldMk cId="1949148781" sldId="315"/>
        </pc:sldMkLst>
        <pc:spChg chg="mod">
          <ac:chgData name="Trisha Curtis" userId="0bf744e7-1b5e-43cf-863b-6b4c043b5982" providerId="ADAL" clId="{4A1756CD-E4F9-5832-8342-4FDA02B8B288}" dt="2026-02-27T07:42:45.858" v="433" actId="207"/>
          <ac:spMkLst>
            <pc:docMk/>
            <pc:sldMk cId="1949148781" sldId="315"/>
            <ac:spMk id="179" creationId="{1A0FF532-EB93-27A0-39BC-9DAC1C801FF0}"/>
          </ac:spMkLst>
        </pc:spChg>
        <pc:spChg chg="mod">
          <ac:chgData name="Trisha Curtis" userId="0bf744e7-1b5e-43cf-863b-6b4c043b5982" providerId="ADAL" clId="{4A1756CD-E4F9-5832-8342-4FDA02B8B288}" dt="2026-02-27T07:42:46.849" v="434" actId="207"/>
          <ac:spMkLst>
            <pc:docMk/>
            <pc:sldMk cId="1949148781" sldId="315"/>
            <ac:spMk id="180" creationId="{D11D0841-0120-E578-7EB3-3DBCF3361EB4}"/>
          </ac:spMkLst>
        </pc:spChg>
        <pc:spChg chg="mod">
          <ac:chgData name="Trisha Curtis" userId="0bf744e7-1b5e-43cf-863b-6b4c043b5982" providerId="ADAL" clId="{4A1756CD-E4F9-5832-8342-4FDA02B8B288}" dt="2026-02-27T07:39:02.742" v="370" actId="207"/>
          <ac:spMkLst>
            <pc:docMk/>
            <pc:sldMk cId="1949148781" sldId="315"/>
            <ac:spMk id="183" creationId="{79CB2781-B666-D550-914F-4E6C4117AC40}"/>
          </ac:spMkLst>
        </pc:spChg>
        <pc:picChg chg="add mod ord modCrop">
          <ac:chgData name="Trisha Curtis" userId="0bf744e7-1b5e-43cf-863b-6b4c043b5982" providerId="ADAL" clId="{4A1756CD-E4F9-5832-8342-4FDA02B8B288}" dt="2026-02-28T03:01:52.474" v="626" actId="1076"/>
          <ac:picMkLst>
            <pc:docMk/>
            <pc:sldMk cId="1949148781" sldId="315"/>
            <ac:picMk id="4" creationId="{569A705C-92E5-A246-E04D-884D27384E77}"/>
          </ac:picMkLst>
        </pc:picChg>
      </pc:sldChg>
      <pc:sldChg chg="addSp delSp modSp mod">
        <pc:chgData name="Trisha Curtis" userId="0bf744e7-1b5e-43cf-863b-6b4c043b5982" providerId="ADAL" clId="{4A1756CD-E4F9-5832-8342-4FDA02B8B288}" dt="2026-02-28T03:01:58.816" v="628"/>
        <pc:sldMkLst>
          <pc:docMk/>
          <pc:sldMk cId="474325469" sldId="316"/>
        </pc:sldMkLst>
        <pc:spChg chg="mod">
          <ac:chgData name="Trisha Curtis" userId="0bf744e7-1b5e-43cf-863b-6b4c043b5982" providerId="ADAL" clId="{4A1756CD-E4F9-5832-8342-4FDA02B8B288}" dt="2026-02-27T07:42:49.363" v="435" actId="207"/>
          <ac:spMkLst>
            <pc:docMk/>
            <pc:sldMk cId="474325469" sldId="316"/>
            <ac:spMk id="9" creationId="{2EF4BFA8-0C2E-69A9-62CD-DFF6DB8A918A}"/>
          </ac:spMkLst>
        </pc:spChg>
        <pc:spChg chg="mod">
          <ac:chgData name="Trisha Curtis" userId="0bf744e7-1b5e-43cf-863b-6b4c043b5982" providerId="ADAL" clId="{4A1756CD-E4F9-5832-8342-4FDA02B8B288}" dt="2026-02-27T08:28:50.177" v="456" actId="207"/>
          <ac:spMkLst>
            <pc:docMk/>
            <pc:sldMk cId="474325469" sldId="316"/>
            <ac:spMk id="49" creationId="{9E00489A-871D-E2C1-AAD1-6ABD218A1808}"/>
          </ac:spMkLst>
        </pc:spChg>
        <pc:spChg chg="mod">
          <ac:chgData name="Trisha Curtis" userId="0bf744e7-1b5e-43cf-863b-6b4c043b5982" providerId="ADAL" clId="{4A1756CD-E4F9-5832-8342-4FDA02B8B288}" dt="2026-02-27T08:28:50.177" v="456" actId="207"/>
          <ac:spMkLst>
            <pc:docMk/>
            <pc:sldMk cId="474325469" sldId="316"/>
            <ac:spMk id="50" creationId="{094DA3A8-26D9-1B8D-F8ED-8F4D721BD482}"/>
          </ac:spMkLst>
        </pc:spChg>
        <pc:picChg chg="add mod">
          <ac:chgData name="Trisha Curtis" userId="0bf744e7-1b5e-43cf-863b-6b4c043b5982" providerId="ADAL" clId="{4A1756CD-E4F9-5832-8342-4FDA02B8B288}" dt="2026-02-28T03:01:58.816" v="628"/>
          <ac:picMkLst>
            <pc:docMk/>
            <pc:sldMk cId="474325469" sldId="316"/>
            <ac:picMk id="3" creationId="{8B5869B5-9DE2-D7AD-6CBB-FE08916DD5A4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2-28T03:03:45.687" v="633"/>
        <pc:sldMkLst>
          <pc:docMk/>
          <pc:sldMk cId="3377398803" sldId="317"/>
        </pc:sldMkLst>
        <pc:spChg chg="mod ord">
          <ac:chgData name="Trisha Curtis" userId="0bf744e7-1b5e-43cf-863b-6b4c043b5982" providerId="ADAL" clId="{4A1756CD-E4F9-5832-8342-4FDA02B8B288}" dt="2026-02-28T02:50:35.212" v="587" actId="700"/>
          <ac:spMkLst>
            <pc:docMk/>
            <pc:sldMk cId="3377398803" sldId="317"/>
            <ac:spMk id="11" creationId="{DB8090DF-8F83-9219-B248-BF2088FBBB80}"/>
          </ac:spMkLst>
        </pc:spChg>
        <pc:spChg chg="mod ord">
          <ac:chgData name="Trisha Curtis" userId="0bf744e7-1b5e-43cf-863b-6b4c043b5982" providerId="ADAL" clId="{4A1756CD-E4F9-5832-8342-4FDA02B8B288}" dt="2026-02-28T02:50:35.212" v="587" actId="700"/>
          <ac:spMkLst>
            <pc:docMk/>
            <pc:sldMk cId="3377398803" sldId="317"/>
            <ac:spMk id="179" creationId="{E39A7B5B-BC18-1DE3-C481-C7BAC2B8DDD0}"/>
          </ac:spMkLst>
        </pc:spChg>
        <pc:spChg chg="mod ord">
          <ac:chgData name="Trisha Curtis" userId="0bf744e7-1b5e-43cf-863b-6b4c043b5982" providerId="ADAL" clId="{4A1756CD-E4F9-5832-8342-4FDA02B8B288}" dt="2026-02-28T02:50:44.521" v="588" actId="14100"/>
          <ac:spMkLst>
            <pc:docMk/>
            <pc:sldMk cId="3377398803" sldId="317"/>
            <ac:spMk id="180" creationId="{BDF21C32-CA73-C9B5-2622-03FE561438C9}"/>
          </ac:spMkLst>
        </pc:spChg>
        <pc:spChg chg="mod">
          <ac:chgData name="Trisha Curtis" userId="0bf744e7-1b5e-43cf-863b-6b4c043b5982" providerId="ADAL" clId="{4A1756CD-E4F9-5832-8342-4FDA02B8B288}" dt="2026-02-27T07:38:56.571" v="369" actId="207"/>
          <ac:spMkLst>
            <pc:docMk/>
            <pc:sldMk cId="3377398803" sldId="317"/>
            <ac:spMk id="183" creationId="{C9C2CCA9-97DC-268F-F24D-3F7A6411DA4F}"/>
          </ac:spMkLst>
        </pc:spChg>
        <pc:picChg chg="add mod">
          <ac:chgData name="Trisha Curtis" userId="0bf744e7-1b5e-43cf-863b-6b4c043b5982" providerId="ADAL" clId="{4A1756CD-E4F9-5832-8342-4FDA02B8B288}" dt="2026-02-28T03:03:45.687" v="633"/>
          <ac:picMkLst>
            <pc:docMk/>
            <pc:sldMk cId="3377398803" sldId="317"/>
            <ac:picMk id="4" creationId="{6F842D9D-8137-3932-41E5-866996A69C42}"/>
          </ac:picMkLst>
        </pc:picChg>
      </pc:sldChg>
      <pc:sldChg chg="addSp delSp modSp mod">
        <pc:chgData name="Trisha Curtis" userId="0bf744e7-1b5e-43cf-863b-6b4c043b5982" providerId="ADAL" clId="{4A1756CD-E4F9-5832-8342-4FDA02B8B288}" dt="2026-02-28T03:03:37.626" v="632" actId="14826"/>
        <pc:sldMkLst>
          <pc:docMk/>
          <pc:sldMk cId="844091117" sldId="318"/>
        </pc:sldMkLst>
        <pc:spChg chg="mod">
          <ac:chgData name="Trisha Curtis" userId="0bf744e7-1b5e-43cf-863b-6b4c043b5982" providerId="ADAL" clId="{4A1756CD-E4F9-5832-8342-4FDA02B8B288}" dt="2026-02-27T07:42:55.473" v="438" actId="207"/>
          <ac:spMkLst>
            <pc:docMk/>
            <pc:sldMk cId="844091117" sldId="318"/>
            <ac:spMk id="9" creationId="{0E87F3E6-87AB-DD6D-5653-F2286BF030F3}"/>
          </ac:spMkLst>
        </pc:spChg>
        <pc:spChg chg="mod">
          <ac:chgData name="Trisha Curtis" userId="0bf744e7-1b5e-43cf-863b-6b4c043b5982" providerId="ADAL" clId="{4A1756CD-E4F9-5832-8342-4FDA02B8B288}" dt="2026-02-27T08:28:55.202" v="457" actId="207"/>
          <ac:spMkLst>
            <pc:docMk/>
            <pc:sldMk cId="844091117" sldId="318"/>
            <ac:spMk id="15" creationId="{15BCAD8A-64F7-055C-9C61-23A3ED8AA1F5}"/>
          </ac:spMkLst>
        </pc:spChg>
        <pc:spChg chg="mod">
          <ac:chgData name="Trisha Curtis" userId="0bf744e7-1b5e-43cf-863b-6b4c043b5982" providerId="ADAL" clId="{4A1756CD-E4F9-5832-8342-4FDA02B8B288}" dt="2026-02-27T08:28:55.202" v="457" actId="207"/>
          <ac:spMkLst>
            <pc:docMk/>
            <pc:sldMk cId="844091117" sldId="318"/>
            <ac:spMk id="16" creationId="{8579B5AD-FCC6-AB43-C390-FFCD53431779}"/>
          </ac:spMkLst>
        </pc:spChg>
        <pc:picChg chg="add mod">
          <ac:chgData name="Trisha Curtis" userId="0bf744e7-1b5e-43cf-863b-6b4c043b5982" providerId="ADAL" clId="{4A1756CD-E4F9-5832-8342-4FDA02B8B288}" dt="2026-02-28T03:03:37.626" v="632" actId="14826"/>
          <ac:picMkLst>
            <pc:docMk/>
            <pc:sldMk cId="844091117" sldId="318"/>
            <ac:picMk id="3" creationId="{98938E63-4CC0-0260-D3C4-BCB42C060171}"/>
          </ac:picMkLst>
        </pc:picChg>
      </pc:sldChg>
      <pc:sldMasterChg chg="modSldLayout">
        <pc:chgData name="Trisha Curtis" userId="0bf744e7-1b5e-43cf-863b-6b4c043b5982" providerId="ADAL" clId="{4A1756CD-E4F9-5832-8342-4FDA02B8B288}" dt="2026-02-27T07:43:20.565" v="439" actId="164"/>
        <pc:sldMasterMkLst>
          <pc:docMk/>
          <pc:sldMasterMk cId="0" sldId="2147483648"/>
        </pc:sldMasterMkLst>
        <pc:sldLayoutChg chg="addSp delSp modSp mod">
          <pc:chgData name="Trisha Curtis" userId="0bf744e7-1b5e-43cf-863b-6b4c043b5982" providerId="ADAL" clId="{4A1756CD-E4F9-5832-8342-4FDA02B8B288}" dt="2026-02-27T07:43:20.565" v="439" actId="164"/>
          <pc:sldLayoutMkLst>
            <pc:docMk/>
            <pc:sldMasterMk cId="0" sldId="2147483648"/>
            <pc:sldLayoutMk cId="0" sldId="2147483649"/>
          </pc:sldLayoutMkLst>
          <pc:spChg chg="mod topLvl">
            <ac:chgData name="Trisha Curtis" userId="0bf744e7-1b5e-43cf-863b-6b4c043b5982" providerId="ADAL" clId="{4A1756CD-E4F9-5832-8342-4FDA02B8B288}" dt="2026-02-27T07:21:10.839" v="75" actId="207"/>
            <ac:spMkLst>
              <pc:docMk/>
              <pc:sldMasterMk cId="0" sldId="2147483648"/>
              <pc:sldLayoutMk cId="0" sldId="2147483649"/>
              <ac:spMk id="6" creationId="{DA3AC0A2-7DA4-3878-92B5-6CCA72BC2814}"/>
            </ac:spMkLst>
          </pc:spChg>
          <pc:spChg chg="mod topLvl">
            <ac:chgData name="Trisha Curtis" userId="0bf744e7-1b5e-43cf-863b-6b4c043b5982" providerId="ADAL" clId="{4A1756CD-E4F9-5832-8342-4FDA02B8B288}" dt="2026-02-27T07:20:54.987" v="33" actId="207"/>
            <ac:spMkLst>
              <pc:docMk/>
              <pc:sldMasterMk cId="0" sldId="2147483648"/>
              <pc:sldLayoutMk cId="0" sldId="2147483649"/>
              <ac:spMk id="7" creationId="{BBC287B9-94FD-06E8-DA58-EDC23A529EAE}"/>
            </ac:spMkLst>
          </pc:spChg>
          <pc:spChg chg="mod topLvl">
            <ac:chgData name="Trisha Curtis" userId="0bf744e7-1b5e-43cf-863b-6b4c043b5982" providerId="ADAL" clId="{4A1756CD-E4F9-5832-8342-4FDA02B8B288}" dt="2026-02-27T07:20:54.987" v="33" actId="207"/>
            <ac:spMkLst>
              <pc:docMk/>
              <pc:sldMasterMk cId="0" sldId="2147483648"/>
              <pc:sldLayoutMk cId="0" sldId="2147483649"/>
              <ac:spMk id="8" creationId="{FD8FB26D-3CA1-6150-A852-51000B04E7B6}"/>
            </ac:spMkLst>
          </pc:spChg>
          <pc:spChg chg="mod topLvl">
            <ac:chgData name="Trisha Curtis" userId="0bf744e7-1b5e-43cf-863b-6b4c043b5982" providerId="ADAL" clId="{4A1756CD-E4F9-5832-8342-4FDA02B8B288}" dt="2026-02-27T07:21:22.103" v="128" actId="207"/>
            <ac:spMkLst>
              <pc:docMk/>
              <pc:sldMasterMk cId="0" sldId="2147483648"/>
              <pc:sldLayoutMk cId="0" sldId="2147483649"/>
              <ac:spMk id="9" creationId="{537D11A7-E661-9469-685C-90162B649838}"/>
            </ac:spMkLst>
          </pc:spChg>
          <pc:grpChg chg="add">
            <ac:chgData name="Trisha Curtis" userId="0bf744e7-1b5e-43cf-863b-6b4c043b5982" providerId="ADAL" clId="{4A1756CD-E4F9-5832-8342-4FDA02B8B288}" dt="2026-02-27T07:43:20.565" v="439" actId="164"/>
            <ac:grpSpMkLst>
              <pc:docMk/>
              <pc:sldMasterMk cId="0" sldId="2147483648"/>
              <pc:sldLayoutMk cId="0" sldId="2147483649"/>
              <ac:grpSpMk id="2" creationId="{9122E173-6FC1-926F-DE8C-7C851084FF9D}"/>
            </ac:grpSpMkLst>
          </pc:grpChg>
        </pc:sldLayoutChg>
        <pc:sldLayoutChg chg="addSp delSp modSp mod">
          <pc:chgData name="Trisha Curtis" userId="0bf744e7-1b5e-43cf-863b-6b4c043b5982" providerId="ADAL" clId="{4A1756CD-E4F9-5832-8342-4FDA02B8B288}" dt="2026-02-27T07:23:44.349" v="349" actId="164"/>
          <pc:sldLayoutMkLst>
            <pc:docMk/>
            <pc:sldMasterMk cId="0" sldId="2147483648"/>
            <pc:sldLayoutMk cId="0" sldId="2147483650"/>
          </pc:sldLayoutMkLst>
          <pc:spChg chg="mod">
            <ac:chgData name="Trisha Curtis" userId="0bf744e7-1b5e-43cf-863b-6b4c043b5982" providerId="ADAL" clId="{4A1756CD-E4F9-5832-8342-4FDA02B8B288}" dt="2026-02-27T07:21:45.717" v="130" actId="207"/>
            <ac:spMkLst>
              <pc:docMk/>
              <pc:sldMasterMk cId="0" sldId="2147483648"/>
              <pc:sldLayoutMk cId="0" sldId="2147483650"/>
              <ac:spMk id="33" creationId="{00000000-0000-0000-0000-000000000000}"/>
            </ac:spMkLst>
          </pc:spChg>
          <pc:spChg chg="mod">
            <ac:chgData name="Trisha Curtis" userId="0bf744e7-1b5e-43cf-863b-6b4c043b5982" providerId="ADAL" clId="{4A1756CD-E4F9-5832-8342-4FDA02B8B288}" dt="2026-02-27T07:21:57.048" v="131" actId="11"/>
            <ac:spMkLst>
              <pc:docMk/>
              <pc:sldMasterMk cId="0" sldId="2147483648"/>
              <pc:sldLayoutMk cId="0" sldId="2147483650"/>
              <ac:spMk id="34" creationId="{00000000-0000-0000-0000-000000000000}"/>
            </ac:spMkLst>
          </pc:spChg>
          <pc:spChg chg="mod topLvl">
            <ac:chgData name="Trisha Curtis" userId="0bf744e7-1b5e-43cf-863b-6b4c043b5982" providerId="ADAL" clId="{4A1756CD-E4F9-5832-8342-4FDA02B8B288}" dt="2026-02-27T07:22:58.616" v="307" actId="207"/>
            <ac:spMkLst>
              <pc:docMk/>
              <pc:sldMasterMk cId="0" sldId="2147483648"/>
              <pc:sldLayoutMk cId="0" sldId="2147483650"/>
              <ac:spMk id="51" creationId="{3FFCF34F-E4A3-EBBF-59B1-47904B06E2C9}"/>
            </ac:spMkLst>
          </pc:spChg>
          <pc:spChg chg="mod topLvl">
            <ac:chgData name="Trisha Curtis" userId="0bf744e7-1b5e-43cf-863b-6b4c043b5982" providerId="ADAL" clId="{4A1756CD-E4F9-5832-8342-4FDA02B8B288}" dt="2026-02-27T07:22:45.355" v="243" actId="207"/>
            <ac:spMkLst>
              <pc:docMk/>
              <pc:sldMasterMk cId="0" sldId="2147483648"/>
              <pc:sldLayoutMk cId="0" sldId="2147483650"/>
              <ac:spMk id="52" creationId="{9AE6C21E-573C-209F-7FA1-D140A97EDA88}"/>
            </ac:spMkLst>
          </pc:spChg>
          <pc:spChg chg="mod topLvl">
            <ac:chgData name="Trisha Curtis" userId="0bf744e7-1b5e-43cf-863b-6b4c043b5982" providerId="ADAL" clId="{4A1756CD-E4F9-5832-8342-4FDA02B8B288}" dt="2026-02-27T07:22:45.355" v="243" actId="207"/>
            <ac:spMkLst>
              <pc:docMk/>
              <pc:sldMasterMk cId="0" sldId="2147483648"/>
              <pc:sldLayoutMk cId="0" sldId="2147483650"/>
              <ac:spMk id="53" creationId="{7555A493-AE61-4906-E559-BA4ADDEEBDA1}"/>
            </ac:spMkLst>
          </pc:spChg>
          <pc:spChg chg="mod topLvl">
            <ac:chgData name="Trisha Curtis" userId="0bf744e7-1b5e-43cf-863b-6b4c043b5982" providerId="ADAL" clId="{4A1756CD-E4F9-5832-8342-4FDA02B8B288}" dt="2026-02-27T07:23:09.672" v="344" actId="207"/>
            <ac:spMkLst>
              <pc:docMk/>
              <pc:sldMasterMk cId="0" sldId="2147483648"/>
              <pc:sldLayoutMk cId="0" sldId="2147483650"/>
              <ac:spMk id="54" creationId="{065C4061-759C-6CDD-0273-01C7DACEC32E}"/>
            </ac:spMkLst>
          </pc:spChg>
          <pc:spChg chg="mod">
            <ac:chgData name="Trisha Curtis" userId="0bf744e7-1b5e-43cf-863b-6b4c043b5982" providerId="ADAL" clId="{4A1756CD-E4F9-5832-8342-4FDA02B8B288}" dt="2026-02-27T07:23:16.889" v="345" actId="207"/>
            <ac:spMkLst>
              <pc:docMk/>
              <pc:sldMasterMk cId="0" sldId="2147483648"/>
              <pc:sldLayoutMk cId="0" sldId="2147483650"/>
              <ac:spMk id="56" creationId="{CD11683D-B63D-2973-60E6-D3C6109751D5}"/>
            </ac:spMkLst>
          </pc:spChg>
          <pc:spChg chg="mod">
            <ac:chgData name="Trisha Curtis" userId="0bf744e7-1b5e-43cf-863b-6b4c043b5982" providerId="ADAL" clId="{4A1756CD-E4F9-5832-8342-4FDA02B8B288}" dt="2026-02-27T07:21:37.513" v="129" actId="207"/>
            <ac:spMkLst>
              <pc:docMk/>
              <pc:sldMasterMk cId="0" sldId="2147483648"/>
              <pc:sldLayoutMk cId="0" sldId="2147483650"/>
              <ac:spMk id="59" creationId="{8A0626B5-F4BE-0434-1DBF-8A0D220472A5}"/>
            </ac:spMkLst>
          </pc:spChg>
          <pc:spChg chg="mod">
            <ac:chgData name="Trisha Curtis" userId="0bf744e7-1b5e-43cf-863b-6b4c043b5982" providerId="ADAL" clId="{4A1756CD-E4F9-5832-8342-4FDA02B8B288}" dt="2026-02-27T07:22:09.546" v="132" actId="207"/>
            <ac:spMkLst>
              <pc:docMk/>
              <pc:sldMasterMk cId="0" sldId="2147483648"/>
              <pc:sldLayoutMk cId="0" sldId="2147483650"/>
              <ac:spMk id="61" creationId="{197BAADC-C0F6-F5CD-6A46-8BC7E2C35C48}"/>
            </ac:spMkLst>
          </pc:spChg>
          <pc:spChg chg="mod">
            <ac:chgData name="Trisha Curtis" userId="0bf744e7-1b5e-43cf-863b-6b4c043b5982" providerId="ADAL" clId="{4A1756CD-E4F9-5832-8342-4FDA02B8B288}" dt="2026-02-27T07:22:09.546" v="132" actId="207"/>
            <ac:spMkLst>
              <pc:docMk/>
              <pc:sldMasterMk cId="0" sldId="2147483648"/>
              <pc:sldLayoutMk cId="0" sldId="2147483650"/>
              <ac:spMk id="62" creationId="{A51805E9-42EC-000D-6E5A-60C6B36883DA}"/>
            </ac:spMkLst>
          </pc:spChg>
          <pc:grpChg chg="add">
            <ac:chgData name="Trisha Curtis" userId="0bf744e7-1b5e-43cf-863b-6b4c043b5982" providerId="ADAL" clId="{4A1756CD-E4F9-5832-8342-4FDA02B8B288}" dt="2026-02-27T07:23:44.349" v="349" actId="164"/>
            <ac:grpSpMkLst>
              <pc:docMk/>
              <pc:sldMasterMk cId="0" sldId="2147483648"/>
              <pc:sldLayoutMk cId="0" sldId="2147483650"/>
              <ac:grpSpMk id="2" creationId="{48E279FE-8791-71FE-14CD-EF0BA06603D8}"/>
            </ac:grpSpMkLst>
          </pc:grpChg>
          <pc:picChg chg="mod">
            <ac:chgData name="Trisha Curtis" userId="0bf744e7-1b5e-43cf-863b-6b4c043b5982" providerId="ADAL" clId="{4A1756CD-E4F9-5832-8342-4FDA02B8B288}" dt="2026-02-27T07:22:13.926" v="133" actId="207"/>
            <ac:picMkLst>
              <pc:docMk/>
              <pc:sldMasterMk cId="0" sldId="2147483648"/>
              <pc:sldLayoutMk cId="0" sldId="2147483650"/>
              <ac:picMk id="5" creationId="{A757530E-8185-B10D-874A-BD505AD11CBE}"/>
            </ac:picMkLst>
          </pc:picChg>
          <pc:picChg chg="mod">
            <ac:chgData name="Trisha Curtis" userId="0bf744e7-1b5e-43cf-863b-6b4c043b5982" providerId="ADAL" clId="{4A1756CD-E4F9-5832-8342-4FDA02B8B288}" dt="2026-02-27T07:21:37.513" v="129" actId="207"/>
            <ac:picMkLst>
              <pc:docMk/>
              <pc:sldMasterMk cId="0" sldId="2147483648"/>
              <pc:sldLayoutMk cId="0" sldId="2147483650"/>
              <ac:picMk id="55" creationId="{8CF615F8-ED9A-2B54-3BA6-B653B20035FE}"/>
            </ac:picMkLst>
          </pc:picChg>
          <pc:picChg chg="mod">
            <ac:chgData name="Trisha Curtis" userId="0bf744e7-1b5e-43cf-863b-6b4c043b5982" providerId="ADAL" clId="{4A1756CD-E4F9-5832-8342-4FDA02B8B288}" dt="2026-02-27T07:21:37.513" v="129" actId="207"/>
            <ac:picMkLst>
              <pc:docMk/>
              <pc:sldMasterMk cId="0" sldId="2147483648"/>
              <pc:sldLayoutMk cId="0" sldId="2147483650"/>
              <ac:picMk id="72" creationId="{5124DB9E-AF0F-8172-E0C8-89986944A5FD}"/>
            </ac:picMkLst>
          </pc:picChg>
        </pc:sldLayoutChg>
        <pc:sldLayoutChg chg="addSp delSp modSp mod setBg">
          <pc:chgData name="Trisha Curtis" userId="0bf744e7-1b5e-43cf-863b-6b4c043b5982" providerId="ADAL" clId="{4A1756CD-E4F9-5832-8342-4FDA02B8B288}" dt="2026-02-27T07:24:10.430" v="352" actId="11"/>
          <pc:sldLayoutMkLst>
            <pc:docMk/>
            <pc:sldMasterMk cId="0" sldId="2147483648"/>
            <pc:sldLayoutMk cId="1457186065" sldId="2147483653"/>
          </pc:sldLayoutMkLst>
          <pc:spChg chg="mod">
            <ac:chgData name="Trisha Curtis" userId="0bf744e7-1b5e-43cf-863b-6b4c043b5982" providerId="ADAL" clId="{4A1756CD-E4F9-5832-8342-4FDA02B8B288}" dt="2026-02-27T07:23:52.550" v="350"/>
            <ac:spMkLst>
              <pc:docMk/>
              <pc:sldMasterMk cId="0" sldId="2147483648"/>
              <pc:sldLayoutMk cId="1457186065" sldId="2147483653"/>
              <ac:spMk id="6" creationId="{32AFE5B4-26A1-A7A1-B6B0-740E137E4B31}"/>
            </ac:spMkLst>
          </pc:spChg>
          <pc:spChg chg="mod">
            <ac:chgData name="Trisha Curtis" userId="0bf744e7-1b5e-43cf-863b-6b4c043b5982" providerId="ADAL" clId="{4A1756CD-E4F9-5832-8342-4FDA02B8B288}" dt="2026-02-27T07:23:52.550" v="350"/>
            <ac:spMkLst>
              <pc:docMk/>
              <pc:sldMasterMk cId="0" sldId="2147483648"/>
              <pc:sldLayoutMk cId="1457186065" sldId="2147483653"/>
              <ac:spMk id="7" creationId="{F8E0DA80-C26F-4B61-7FEA-1CAEF6D1082C}"/>
            </ac:spMkLst>
          </pc:spChg>
          <pc:spChg chg="mod">
            <ac:chgData name="Trisha Curtis" userId="0bf744e7-1b5e-43cf-863b-6b4c043b5982" providerId="ADAL" clId="{4A1756CD-E4F9-5832-8342-4FDA02B8B288}" dt="2026-02-27T07:23:52.550" v="350"/>
            <ac:spMkLst>
              <pc:docMk/>
              <pc:sldMasterMk cId="0" sldId="2147483648"/>
              <pc:sldLayoutMk cId="1457186065" sldId="2147483653"/>
              <ac:spMk id="14" creationId="{BB94D11E-BD86-E047-330A-AC3F416A9936}"/>
            </ac:spMkLst>
          </pc:spChg>
          <pc:spChg chg="mod">
            <ac:chgData name="Trisha Curtis" userId="0bf744e7-1b5e-43cf-863b-6b4c043b5982" providerId="ADAL" clId="{4A1756CD-E4F9-5832-8342-4FDA02B8B288}" dt="2026-02-27T07:23:52.550" v="350"/>
            <ac:spMkLst>
              <pc:docMk/>
              <pc:sldMasterMk cId="0" sldId="2147483648"/>
              <pc:sldLayoutMk cId="1457186065" sldId="2147483653"/>
              <ac:spMk id="16" creationId="{480DA289-E11E-22CE-578C-D194FFA038F2}"/>
            </ac:spMkLst>
          </pc:spChg>
          <pc:spChg chg="mod">
            <ac:chgData name="Trisha Curtis" userId="0bf744e7-1b5e-43cf-863b-6b4c043b5982" providerId="ADAL" clId="{4A1756CD-E4F9-5832-8342-4FDA02B8B288}" dt="2026-02-27T07:24:10.430" v="352" actId="11"/>
            <ac:spMkLst>
              <pc:docMk/>
              <pc:sldMasterMk cId="0" sldId="2147483648"/>
              <pc:sldLayoutMk cId="1457186065" sldId="2147483653"/>
              <ac:spMk id="17" creationId="{121E9737-60B8-5DA7-63FA-5BAC73E126CF}"/>
            </ac:spMkLst>
          </pc:spChg>
          <pc:grpChg chg="add mod">
            <ac:chgData name="Trisha Curtis" userId="0bf744e7-1b5e-43cf-863b-6b4c043b5982" providerId="ADAL" clId="{4A1756CD-E4F9-5832-8342-4FDA02B8B288}" dt="2026-02-27T07:23:55.567" v="351" actId="167"/>
            <ac:grpSpMkLst>
              <pc:docMk/>
              <pc:sldMasterMk cId="0" sldId="2147483648"/>
              <pc:sldLayoutMk cId="1457186065" sldId="2147483653"/>
              <ac:grpSpMk id="4" creationId="{5FFFCCB6-3D95-DCB6-304C-9E1F7EA64729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7B1B2B91-F90F-A57E-718B-247270D3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E0A3B3B-4913-1691-8F6A-408D401F5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3ED1B56-3AAC-AAC6-2BF4-BBA7A986DF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1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C85C9CB-7481-A272-02D2-CE4B3071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DCB8142-5ED7-3652-B4C9-762BA07A8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6606AA5-9B91-9E61-3BB1-5945F3AF84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62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EB9893F-D58B-A7F5-CF1C-E0033DE3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7F6510C-B79F-A71A-2E3C-49BA7D41B5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02038DE-081F-5306-0BEB-5376B67F3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7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82E2D66-D6E6-CA20-5332-31478462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630495B6-9D05-7425-47F4-61EDA155F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D6BB042-BA64-37FD-CB46-C0A20DE46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81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0F57E79-F0C3-D4B0-6EDE-F4BE57E8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3454673-3A21-E906-003B-90FE538A7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86FDDED-9EBC-9527-C77D-D2B9D7CEDB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58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97389F9F-E73E-BD96-FE9C-134A503F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2758986-2FAB-36BD-5520-F1A38188BA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21F40527-E7E4-DBA2-467C-3FB34D0EE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23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D43F3D3E-47CA-965F-5A07-527C4161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B131E8AE-A163-77B7-378C-19BC5F47B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EBB9A21A-845E-8AF4-1146-DCE12CCD97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7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4A6F7C-637D-FD84-9EFF-D23C26BEF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59A8895-C4D8-B0D9-446F-D1161D675F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8C8ECC6-385F-41C6-9A37-292B9FF10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112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25613044-DA62-6530-E8CE-FF4998DE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8C932AEC-3C88-C0BC-CAB7-CB464298DA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B30E608-B3A1-AC6A-976E-7A3DB50AD2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514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2E92646-E139-9673-1280-5B1D37DD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D0CDD69A-5831-00D9-D4AC-F52903DB4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98EF081-C0AC-D5D6-EC2C-A5D8866447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278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C332158-8227-92C4-0911-A4B6724C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072BF2B-A350-6E37-9EB3-0260279AA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D735928-9070-EFC9-B447-E1F878545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565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BEB3723-7573-D87E-DFD9-752B48BE2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AE82300-B503-A437-926F-320AD21F0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CF1F0E8-82D4-8062-A753-E32497146D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4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112893D3-5944-4911-EA90-B167DD3F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2C4CE2-DD1A-1C51-4F07-8EA771A0C1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AB60884-CC6E-6BAF-7370-B493D4BB6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418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DDFDFC7-DFC2-7DF6-A2A8-9C30A7108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D63F59E-4106-055A-B419-3909A50AFD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F241AD12-53F8-D63E-6957-62C9C7ACE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867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55ED01-E5D0-3747-C048-E5D210B5B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40FDBD53-E8C1-C804-7EDD-D14D40FBD7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C6CFEE3-3453-57B1-07E1-0C54DA801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82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B375C04-F532-3839-2CC0-37DE99BB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72B8EF8-9DC6-6441-FFC7-3C8614C65B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4B5B143-0328-D911-080D-5044F5862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64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6815FAC-99EF-E5E3-5984-D0973E86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E6AAD7-46EE-1D9E-7092-59E0F38B5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D541A36-4D3F-2A6E-D974-59EA2CBF62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65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animals grazing in a field&#10;&#10;AI-generated content may be incorrect.">
            <a:extLst>
              <a:ext uri="{FF2B5EF4-FFF2-40B4-BE49-F238E27FC236}">
                <a16:creationId xmlns:a16="http://schemas.microsoft.com/office/drawing/2014/main" id="{9D28ACF9-1020-2478-FF65-22401D46D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"/>
          <a:stretch>
            <a:fillRect/>
          </a:stretch>
        </p:blipFill>
        <p:spPr>
          <a:xfrm>
            <a:off x="-2929" y="0"/>
            <a:ext cx="1219493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22E173-6FC1-926F-DE8C-7C851084FF9D}"/>
              </a:ext>
            </a:extLst>
          </p:cNvPr>
          <p:cNvGrpSpPr/>
          <p:nvPr userDrawn="1"/>
        </p:nvGrpSpPr>
        <p:grpSpPr>
          <a:xfrm>
            <a:off x="4663381" y="0"/>
            <a:ext cx="7528615" cy="2820202"/>
            <a:chOff x="4663381" y="0"/>
            <a:chExt cx="7528615" cy="282020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A3AC0A2-7DA4-3878-92B5-6CCA72BC2814}"/>
                </a:ext>
              </a:extLst>
            </p:cNvPr>
            <p:cNvSpPr/>
            <p:nvPr/>
          </p:nvSpPr>
          <p:spPr>
            <a:xfrm>
              <a:off x="6967762" y="747804"/>
              <a:ext cx="2273900" cy="1142752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81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C287B9-94FD-06E8-DA58-EDC23A529EAE}"/>
                </a:ext>
              </a:extLst>
            </p:cNvPr>
            <p:cNvSpPr/>
            <p:nvPr/>
          </p:nvSpPr>
          <p:spPr>
            <a:xfrm>
              <a:off x="9241663" y="0"/>
              <a:ext cx="2950333" cy="2820202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D8FB26D-3CA1-6150-A852-51000B04E7B6}"/>
                </a:ext>
              </a:extLst>
            </p:cNvPr>
            <p:cNvSpPr/>
            <p:nvPr/>
          </p:nvSpPr>
          <p:spPr>
            <a:xfrm>
              <a:off x="4663381" y="0"/>
              <a:ext cx="2304381" cy="882855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37D11A7-E661-9469-685C-90162B649838}"/>
                </a:ext>
              </a:extLst>
            </p:cNvPr>
            <p:cNvSpPr/>
            <p:nvPr/>
          </p:nvSpPr>
          <p:spPr>
            <a:xfrm>
              <a:off x="6662079" y="0"/>
              <a:ext cx="5529917" cy="1777694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79951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Google Shape;18;p30"/>
          <p:cNvSpPr/>
          <p:nvPr/>
        </p:nvSpPr>
        <p:spPr>
          <a:xfrm>
            <a:off x="0" y="3793616"/>
            <a:ext cx="12192000" cy="306438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4749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ctrTitle"/>
          </p:nvPr>
        </p:nvSpPr>
        <p:spPr>
          <a:xfrm>
            <a:off x="838198" y="2019122"/>
            <a:ext cx="10515600" cy="306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ubTitle" idx="1"/>
          </p:nvPr>
        </p:nvSpPr>
        <p:spPr>
          <a:xfrm>
            <a:off x="838198" y="5109631"/>
            <a:ext cx="10515600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DE49D-8497-77EB-5DA6-55337DEBF17C}"/>
              </a:ext>
            </a:extLst>
          </p:cNvPr>
          <p:cNvGrpSpPr/>
          <p:nvPr userDrawn="1"/>
        </p:nvGrpSpPr>
        <p:grpSpPr>
          <a:xfrm>
            <a:off x="838198" y="633947"/>
            <a:ext cx="2326254" cy="979606"/>
            <a:chOff x="9078827" y="633947"/>
            <a:chExt cx="2326254" cy="979606"/>
          </a:xfrm>
        </p:grpSpPr>
        <p:sp>
          <p:nvSpPr>
            <p:cNvPr id="28" name="Google Shape;28;p30"/>
            <p:cNvSpPr txBox="1"/>
            <p:nvPr/>
          </p:nvSpPr>
          <p:spPr>
            <a:xfrm>
              <a:off x="10311282" y="633947"/>
              <a:ext cx="1093799" cy="340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Australian</a:t>
              </a:r>
              <a:b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Good Meat Education is an initiative of</a:t>
              </a:r>
              <a:endParaRPr dirty="0"/>
            </a:p>
          </p:txBody>
        </p:sp>
        <p:cxnSp>
          <p:nvCxnSpPr>
            <p:cNvPr id="29" name="Google Shape;29;p30"/>
            <p:cNvCxnSpPr/>
            <p:nvPr/>
          </p:nvCxnSpPr>
          <p:spPr>
            <a:xfrm>
              <a:off x="10113811" y="643254"/>
              <a:ext cx="0" cy="961054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30;p3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78827" y="634353"/>
              <a:ext cx="834831" cy="9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5181" y="1137524"/>
              <a:ext cx="1026000" cy="4667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E279FE-8791-71FE-14CD-EF0BA06603D8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FFCF34F-E4A3-EBBF-59B1-47904B06E2C9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AE6C21E-573C-209F-7FA1-D140A97EDA88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55A493-AE61-4906-E559-BA4ADDEEBDA1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65C4061-759C-6CDD-0273-01C7DACEC32E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8CF615F8-ED9A-2B54-3BA6-B653B20035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56" name="Google Shape;28;p30">
            <a:extLst>
              <a:ext uri="{FF2B5EF4-FFF2-40B4-BE49-F238E27FC236}">
                <a16:creationId xmlns:a16="http://schemas.microsoft.com/office/drawing/2014/main" id="{CD11683D-B63D-2973-60E6-D3C6109751D5}"/>
              </a:ext>
            </a:extLst>
          </p:cNvPr>
          <p:cNvSpPr txBox="1"/>
          <p:nvPr userDrawn="1"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>
              <a:solidFill>
                <a:srgbClr val="909992"/>
              </a:solidFill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5124DB9E-AF0F-8172-E0C8-89986944A5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cxnSp>
        <p:nvCxnSpPr>
          <p:cNvPr id="57" name="Google Shape;29;p30">
            <a:extLst>
              <a:ext uri="{FF2B5EF4-FFF2-40B4-BE49-F238E27FC236}">
                <a16:creationId xmlns:a16="http://schemas.microsoft.com/office/drawing/2014/main" id="{24405CFB-05A5-5DE6-268B-6B856275DF36}"/>
              </a:ext>
            </a:extLst>
          </p:cNvPr>
          <p:cNvCxnSpPr>
            <a:cxnSpLocks/>
          </p:cNvCxnSpPr>
          <p:nvPr userDrawn="1"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rgbClr val="69809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id="{8A0626B5-F4BE-0434-1DBF-8A0D220472A5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F7E41E6-1AFA-4563-9612-D09460351C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5533724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rgbClr val="5C776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1" name="Google Shape;36;p31">
            <a:extLst>
              <a:ext uri="{FF2B5EF4-FFF2-40B4-BE49-F238E27FC236}">
                <a16:creationId xmlns:a16="http://schemas.microsoft.com/office/drawing/2014/main" id="{197BAADC-C0F6-F5CD-6A46-8BC7E2C35C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2" name="Google Shape;37;p31">
            <a:extLst>
              <a:ext uri="{FF2B5EF4-FFF2-40B4-BE49-F238E27FC236}">
                <a16:creationId xmlns:a16="http://schemas.microsoft.com/office/drawing/2014/main" id="{A51805E9-42EC-000D-6E5A-60C6B36883DA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rgbClr val="5C776B">
                    <a:alpha val="50111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57530E-8185-B10D-874A-BD505AD11C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rgbClr val="5C776B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FFCCB6-3D95-DCB6-304C-9E1F7EA64729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AFE5B4-26A1-A7A1-B6B0-740E137E4B31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8E0DA80-C26F-4B61-7FEA-1CAEF6D1082C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94D11E-BD86-E047-330A-AC3F416A9936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0DA289-E11E-22CE-578C-D194FFA038F2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7394EAA4-203B-FE81-A0E3-47125FAA90EF}"/>
              </a:ext>
            </a:extLst>
          </p:cNvPr>
          <p:cNvSpPr/>
          <p:nvPr/>
        </p:nvSpPr>
        <p:spPr>
          <a:xfrm>
            <a:off x="9861457" y="0"/>
            <a:ext cx="2345972" cy="5278"/>
          </a:xfrm>
          <a:custGeom>
            <a:avLst/>
            <a:gdLst>
              <a:gd name="csX0" fmla="*/ 2345973 w 2345972"/>
              <a:gd name="csY0" fmla="*/ 0 h 5278"/>
              <a:gd name="csX1" fmla="*/ 0 w 2345972"/>
              <a:gd name="csY1" fmla="*/ 0 h 5278"/>
              <a:gd name="csX2" fmla="*/ 0 w 2345972"/>
              <a:gd name="csY2" fmla="*/ 0 h 5278"/>
              <a:gd name="csX3" fmla="*/ 2345973 w 2345972"/>
              <a:gd name="csY3" fmla="*/ 0 h 5278"/>
              <a:gd name="csX4" fmla="*/ 2345973 w 2345972"/>
              <a:gd name="csY4" fmla="*/ 0 h 52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345972" h="5278">
                <a:moveTo>
                  <a:pt x="2345973" y="0"/>
                </a:moveTo>
                <a:lnTo>
                  <a:pt x="0" y="0"/>
                </a:lnTo>
                <a:lnTo>
                  <a:pt x="0" y="0"/>
                </a:lnTo>
                <a:lnTo>
                  <a:pt x="2345973" y="0"/>
                </a:lnTo>
                <a:lnTo>
                  <a:pt x="2345973" y="0"/>
                </a:lnTo>
                <a:close/>
              </a:path>
            </a:pathLst>
          </a:custGeom>
          <a:solidFill>
            <a:srgbClr val="B8C3D0"/>
          </a:solidFill>
          <a:ln w="5274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5560436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C5E71E-C89B-D4A9-97C0-1B75517F11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ED29519D-3EE6-A143-06C9-2B6501C18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Google Shape;34;p31">
            <a:extLst>
              <a:ext uri="{FF2B5EF4-FFF2-40B4-BE49-F238E27FC236}">
                <a16:creationId xmlns:a16="http://schemas.microsoft.com/office/drawing/2014/main" id="{121E9737-60B8-5DA7-63FA-5BAC73E12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>
                <a:solidFill>
                  <a:schemeClr val="bg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36;p31">
            <a:extLst>
              <a:ext uri="{FF2B5EF4-FFF2-40B4-BE49-F238E27FC236}">
                <a16:creationId xmlns:a16="http://schemas.microsoft.com/office/drawing/2014/main" id="{1C692D91-1ADB-42E1-8121-BA7FF46208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Google Shape;28;p30">
            <a:extLst>
              <a:ext uri="{FF2B5EF4-FFF2-40B4-BE49-F238E27FC236}">
                <a16:creationId xmlns:a16="http://schemas.microsoft.com/office/drawing/2014/main" id="{4BF52737-CE5E-D59F-9A50-BB066339E0B6}"/>
              </a:ext>
            </a:extLst>
          </p:cNvPr>
          <p:cNvSpPr txBox="1"/>
          <p:nvPr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/>
          </a:p>
        </p:txBody>
      </p:sp>
      <p:cxnSp>
        <p:nvCxnSpPr>
          <p:cNvPr id="25" name="Google Shape;29;p30">
            <a:extLst>
              <a:ext uri="{FF2B5EF4-FFF2-40B4-BE49-F238E27FC236}">
                <a16:creationId xmlns:a16="http://schemas.microsoft.com/office/drawing/2014/main" id="{47A44F95-628E-21A9-C8C1-8344676C7BE8}"/>
              </a:ext>
            </a:extLst>
          </p:cNvPr>
          <p:cNvCxnSpPr>
            <a:cxnSpLocks/>
          </p:cNvCxnSpPr>
          <p:nvPr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Freeform 38">
            <a:extLst>
              <a:ext uri="{FF2B5EF4-FFF2-40B4-BE49-F238E27FC236}">
                <a16:creationId xmlns:a16="http://schemas.microsoft.com/office/drawing/2014/main" id="{F751B2AF-A46A-6541-6572-40BCF34594CA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AF7B6708-72C9-2376-B5B8-0B0A0FA8BC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sp>
        <p:nvSpPr>
          <p:cNvPr id="2" name="Google Shape;37;p31">
            <a:extLst>
              <a:ext uri="{FF2B5EF4-FFF2-40B4-BE49-F238E27FC236}">
                <a16:creationId xmlns:a16="http://schemas.microsoft.com/office/drawing/2014/main" id="{23D4EC12-E8CB-9203-9E65-134D6F718134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chemeClr val="bg1">
                    <a:alpha val="50111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51923E-834D-0141-38B1-73EBE4AD95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body" idx="1"/>
          </p:nvPr>
        </p:nvSpPr>
        <p:spPr>
          <a:xfrm>
            <a:off x="838200" y="1554480"/>
            <a:ext cx="10515600" cy="46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698094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698094"/>
        </a:buClr>
        <a:buSzPct val="80000"/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838198" y="3924301"/>
            <a:ext cx="10515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8000" dirty="0"/>
              <a:t>Hats and boots</a:t>
            </a:r>
            <a:endParaRPr sz="8000" dirty="0"/>
          </a:p>
        </p:txBody>
      </p:sp>
      <p:sp>
        <p:nvSpPr>
          <p:cNvPr id="53" name="Google Shape;53;p1"/>
          <p:cNvSpPr txBox="1">
            <a:spLocks noGrp="1"/>
          </p:cNvSpPr>
          <p:nvPr>
            <p:ph type="subTitle" idx="1"/>
          </p:nvPr>
        </p:nvSpPr>
        <p:spPr>
          <a:xfrm>
            <a:off x="838198" y="2811532"/>
            <a:ext cx="10515600" cy="4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dirty="0"/>
              <a:t>Teacher presentation</a:t>
            </a:r>
            <a:endParaRPr sz="3200" b="1" dirty="0"/>
          </a:p>
        </p:txBody>
      </p:sp>
      <p:sp>
        <p:nvSpPr>
          <p:cNvPr id="54" name="Google Shape;54;p1"/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C30ECBE5-C714-2455-F404-58B518898613}"/>
              </a:ext>
            </a:extLst>
          </p:cNvPr>
          <p:cNvSpPr txBox="1">
            <a:spLocks/>
          </p:cNvSpPr>
          <p:nvPr/>
        </p:nvSpPr>
        <p:spPr>
          <a:xfrm>
            <a:off x="838198" y="5032297"/>
            <a:ext cx="5892802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b="1" dirty="0"/>
              <a:t>Play a tic-tac-toe-style game focused on sustainable cattle, sheep and goat production.</a:t>
            </a:r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25B9D9C-1C2E-387A-1932-963BAF5C6742}"/>
              </a:ext>
            </a:extLst>
          </p:cNvPr>
          <p:cNvSpPr/>
          <p:nvPr/>
        </p:nvSpPr>
        <p:spPr>
          <a:xfrm>
            <a:off x="8308730" y="784489"/>
            <a:ext cx="3883270" cy="799200"/>
          </a:xfrm>
          <a:custGeom>
            <a:avLst/>
            <a:gdLst>
              <a:gd name="csX0" fmla="*/ 400050 w 3883270"/>
              <a:gd name="csY0" fmla="*/ 0 h 799200"/>
              <a:gd name="csX1" fmla="*/ 454270 w 3883270"/>
              <a:gd name="csY1" fmla="*/ 5460 h 799200"/>
              <a:gd name="csX2" fmla="*/ 454270 w 3883270"/>
              <a:gd name="csY2" fmla="*/ 0 h 799200"/>
              <a:gd name="csX3" fmla="*/ 3883270 w 3883270"/>
              <a:gd name="csY3" fmla="*/ 0 h 799200"/>
              <a:gd name="csX4" fmla="*/ 3883270 w 3883270"/>
              <a:gd name="csY4" fmla="*/ 799200 h 799200"/>
              <a:gd name="csX5" fmla="*/ 454270 w 3883270"/>
              <a:gd name="csY5" fmla="*/ 799200 h 799200"/>
              <a:gd name="csX6" fmla="*/ 454270 w 3883270"/>
              <a:gd name="csY6" fmla="*/ 793741 h 799200"/>
              <a:gd name="csX7" fmla="*/ 400050 w 3883270"/>
              <a:gd name="csY7" fmla="*/ 799200 h 799200"/>
              <a:gd name="csX8" fmla="*/ 0 w 3883270"/>
              <a:gd name="csY8" fmla="*/ 399600 h 799200"/>
              <a:gd name="csX9" fmla="*/ 400050 w 3883270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883270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3883270" y="0"/>
                </a:lnTo>
                <a:lnTo>
                  <a:pt x="3883270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EE4C6CD-86EA-211D-754C-6B8DE14FB586}"/>
              </a:ext>
            </a:extLst>
          </p:cNvPr>
          <p:cNvSpPr txBox="1">
            <a:spLocks/>
          </p:cNvSpPr>
          <p:nvPr/>
        </p:nvSpPr>
        <p:spPr>
          <a:xfrm>
            <a:off x="8699500" y="1045937"/>
            <a:ext cx="2654298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b="1" dirty="0"/>
              <a:t>Year 5 – Year 6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B55C58-C3EB-EE0A-2BAF-F523E2562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8310A8-7EF5-20EB-D679-37589B5D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0E83C61-AB86-A573-97FD-3A32B3FB09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564C51B-2DB3-E00C-DA70-6010E8D75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881BA1C-A197-5E19-2A74-62D1C11F7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It is important that people know where their food comes from and how it is produced.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does the term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‘paddock to plate’ describe?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05CE0-1FCC-6A0A-927B-316A0EC9AE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236A5985-0C1A-C5B4-798D-AF74854F33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FD8B76A-8125-BA68-EDE2-544A4D903689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4275025-9D91-EDEB-FB4B-078761CF0D6D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AE58F52A-437C-B4B6-939A-089DE6B4B6A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From paddock to plate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C341125B-1DCB-98B0-A948-68025DB97D9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87925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C438-1155-B9F6-0B7B-29761679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DD6D-4D90-1EE3-D8DA-1F2BA232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BC33CAA-68F1-9D1F-27AD-6CC59D2A0A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B73EB-ACAC-0F3E-C7B5-203772311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The steps a product takes from when it is grown on the farm to when it becomes a finished product ready to eat (on the plate).</a:t>
            </a:r>
          </a:p>
          <a:p>
            <a:pPr marL="50800" indent="0">
              <a:buNone/>
            </a:pPr>
            <a:r>
              <a:rPr lang="en-US" dirty="0"/>
              <a:t>This is also called a supply chain.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576A14-CDA2-7B1A-86E3-FD6A6A7587B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0BD4A16-B1A9-CB43-0E3E-BC290ADE833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4C32E657-87A5-08AB-BF6C-8ADAB74C8606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339776F-FC2E-ABDF-3885-491AEF8BD6A1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From paddock to plate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5F1B3397-6591-13FA-432B-0AA6BDE6F15E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BEF36-B62C-05C9-E4FB-015283792A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4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E4A736C3-E598-A0BA-8778-BF9AEE6D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ouple of men working in a sheep pen&#10;&#10;AI-generated content may be incorrect.">
            <a:extLst>
              <a:ext uri="{FF2B5EF4-FFF2-40B4-BE49-F238E27FC236}">
                <a16:creationId xmlns:a16="http://schemas.microsoft.com/office/drawing/2014/main" id="{08C69557-0626-1FA6-A576-7420474F55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3225800"/>
            <a:ext cx="4718050" cy="261143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689FA51-7DAE-3D1B-C688-2044D79CEC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877DCF-045C-4CED-E7EA-1C3B52DDD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0"/>
            <a:ext cx="10515600" cy="412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The National Livestock Identification System (NLIS) is used in Australia to maintain animal traceability and biosecurity.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the </a:t>
            </a:r>
            <a:r>
              <a:rPr lang="en-US" u="sng" dirty="0">
                <a:solidFill>
                  <a:srgbClr val="5C776B"/>
                </a:solidFill>
              </a:rPr>
              <a:t>main</a:t>
            </a:r>
            <a:r>
              <a:rPr lang="en-US" dirty="0">
                <a:solidFill>
                  <a:srgbClr val="5C776B"/>
                </a:solidFill>
              </a:rPr>
              <a:t> purpose of the NLIS?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identify the best animals</a:t>
            </a:r>
            <a:br>
              <a:rPr lang="en-US" dirty="0"/>
            </a:br>
            <a:r>
              <a:rPr lang="en-US" dirty="0"/>
              <a:t>for breeding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track the movements of</a:t>
            </a:r>
            <a:br>
              <a:rPr lang="en-US" dirty="0"/>
            </a:br>
            <a:r>
              <a:rPr lang="en-US" dirty="0"/>
              <a:t>individual cattle, sheep and goats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To weigh animals before sale</a:t>
            </a:r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783FB79B-7F51-FD5B-D8FC-D88DF52121F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EAE122E2-7180-5682-1772-12BEC46BDF74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9A5C216-5676-03FA-13E5-C85B8715612C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A0C0B4F0-A49F-0AC5-543F-943A9CF4971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From paddock to plate</a:t>
            </a:r>
          </a:p>
        </p:txBody>
      </p:sp>
      <p:sp>
        <p:nvSpPr>
          <p:cNvPr id="15" name="Google Shape;53;p1">
            <a:extLst>
              <a:ext uri="{FF2B5EF4-FFF2-40B4-BE49-F238E27FC236}">
                <a16:creationId xmlns:a16="http://schemas.microsoft.com/office/drawing/2014/main" id="{3EF45D42-2E46-CB27-8FCA-8F26315A1FE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BB70C0-2F40-CDC1-15ED-0D88E09C07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6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A3F9F-0501-87CD-1ECE-41FA156B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A5DE-9964-6A58-8E95-CF7081AC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Picture Placeholder 3" descr="A couple of men working in a sheep pen&#10;&#10;AI-generated content may be incorrect.">
            <a:extLst>
              <a:ext uri="{FF2B5EF4-FFF2-40B4-BE49-F238E27FC236}">
                <a16:creationId xmlns:a16="http://schemas.microsoft.com/office/drawing/2014/main" id="{3EBC2C1D-E4FF-9BB3-7903-EC3B894134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D2DB64-134E-061D-E24F-29B333CAA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241800" cy="4128444"/>
          </a:xfrm>
        </p:spPr>
        <p:txBody>
          <a:bodyPr/>
          <a:lstStyle/>
          <a:p>
            <a:pPr>
              <a:buFont typeface="+mj-lt"/>
              <a:buAutoNum type="alphaLcPeriod" startAt="2"/>
            </a:pPr>
            <a:r>
              <a:rPr lang="en-US" dirty="0"/>
              <a:t>To track the movements of individual cattle, sheep and goats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7614AD-CBCC-C8D3-61A9-7A7FCFF237C7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44EE5D3-3EC0-5C58-5FB4-CE76951853E8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07C50AD-6D35-4C50-EE16-A3453E804A4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53;p1">
            <a:extLst>
              <a:ext uri="{FF2B5EF4-FFF2-40B4-BE49-F238E27FC236}">
                <a16:creationId xmlns:a16="http://schemas.microsoft.com/office/drawing/2014/main" id="{D3343259-E0BD-4AAA-83DF-B1F5A508478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From paddock to plate</a:t>
            </a:r>
          </a:p>
        </p:txBody>
      </p:sp>
      <p:sp>
        <p:nvSpPr>
          <p:cNvPr id="29" name="Google Shape;53;p1">
            <a:extLst>
              <a:ext uri="{FF2B5EF4-FFF2-40B4-BE49-F238E27FC236}">
                <a16:creationId xmlns:a16="http://schemas.microsoft.com/office/drawing/2014/main" id="{4559EC10-025E-12E8-E841-46E5091F37C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9B53473-CE9D-8647-A1F8-DFDC409ECA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3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CC81111-DDB9-E687-6D7B-EC646DE3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in a hat using a computer&#10;&#10;AI-generated content may be incorrect.">
            <a:extLst>
              <a:ext uri="{FF2B5EF4-FFF2-40B4-BE49-F238E27FC236}">
                <a16:creationId xmlns:a16="http://schemas.microsoft.com/office/drawing/2014/main" id="{EAF99F3B-3721-6EB4-9C6C-37FFC206F2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3B4219F-57CE-958E-FF86-D54A14FF4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1C3658D5-7D27-44DE-5DD3-50EC698E4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3721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New innovations and technologies are used on farms to make jobs faster, safer, and easier.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does the term prototype relate to technology and innovation?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D9643-0B0E-E0DA-E7AA-2CF28949BA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AC27DD3-CFD8-0739-5E88-251B9B6196E8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A8B22DD-C3A8-3361-2DD2-C831856EF3F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00A7669-63E7-E20D-4231-1E092936921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A0C4AD15-5A23-381C-2953-136EE59D4F97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Safety, sustainability and technology</a:t>
            </a:r>
          </a:p>
          <a:p>
            <a:pPr marL="0" indent="0" algn="r">
              <a:spcBef>
                <a:spcPts val="0"/>
              </a:spcBef>
            </a:pPr>
            <a:endParaRPr lang="en-US" sz="1000" dirty="0"/>
          </a:p>
        </p:txBody>
      </p: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56F5D3C7-DE4D-696F-CAC0-F531BCFD0385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69562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660A-8C9E-E791-113D-E1F51963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0A3-1FEB-CF69-11FB-39BF2A13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9A9EBA2-7350-B450-8A68-CBE550AFC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9E43-2830-EAF6-ACF8-78EECE772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02920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A prototype is the first version of a device, product, or technology.</a:t>
            </a:r>
          </a:p>
          <a:p>
            <a:pPr marL="50800" indent="0">
              <a:buNone/>
            </a:pPr>
            <a:r>
              <a:rPr lang="en-US" dirty="0"/>
              <a:t>This helps designers and engineers improve their ideas</a:t>
            </a:r>
            <a:br>
              <a:rPr lang="en-US" dirty="0"/>
            </a:br>
            <a:r>
              <a:rPr lang="en-US" dirty="0"/>
              <a:t>to make farming more efficient and sustainable.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AE123C-143B-7C33-A8AE-6A4F69CE72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A0D544-77DE-F6BA-6F13-ADFA94D3A2C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30E77CD-174A-BD22-871B-4E657E1DC18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6EBA4A96-CC8D-509E-4FE5-5C35E62F85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6D987ED1-07DF-0F13-DCEA-B11F005AD055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Safety, sustainability and technology</a:t>
            </a:r>
          </a:p>
          <a:p>
            <a:pPr marL="0" indent="0" algn="r">
              <a:spcBef>
                <a:spcPts val="0"/>
              </a:spcBef>
            </a:pPr>
            <a:endParaRPr lang="en-US" sz="1000" dirty="0">
              <a:solidFill>
                <a:srgbClr val="5C776B"/>
              </a:solidFill>
            </a:endParaRP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E512F2DA-BCF9-0585-B78D-5A477AFB0C21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58311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AC39564-18B9-7F98-8388-4B0C3D9E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alking down a truck with sheep&#10;&#10;AI-generated content may be incorrect.">
            <a:extLst>
              <a:ext uri="{FF2B5EF4-FFF2-40B4-BE49-F238E27FC236}">
                <a16:creationId xmlns:a16="http://schemas.microsoft.com/office/drawing/2014/main" id="{D59EC36E-0E2D-3E72-1BBE-C4ABAEBED0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2C3CA24-B1A4-7533-23AD-CFD9A39F0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81B9EB27-C143-643D-0C2B-CBF537680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Safety is a major focus on farms where people work with machinery and animals.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Give one example of a technology that helps make farms safer for people or animals.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43DA7-514B-E926-1425-9E12759E77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44A087D-493F-AD71-9B77-05CF335FDB0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CDF4FC2-DC34-6CD7-2485-C052F1D34F4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0CE9F7B-9F90-114E-1AF9-99E881D48DF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E5D396D2-8338-A466-BDD9-A00BF253CF4F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Safety, sustainability and technology</a:t>
            </a:r>
          </a:p>
          <a:p>
            <a:pPr marL="0" indent="0" algn="r">
              <a:spcBef>
                <a:spcPts val="0"/>
              </a:spcBef>
            </a:pPr>
            <a:endParaRPr lang="en-US" sz="1000" dirty="0"/>
          </a:p>
        </p:txBody>
      </p: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FEF49458-D5CA-6FE8-0DB6-1D9315420DDF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6714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35BB-099C-6643-DE65-B0DD25E4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53C5-CD0E-26CB-48CA-B2CD81AC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BF150-CD10-906E-7E8D-7CAE73787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842010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Many possible answers, such as: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Autonomous tractors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Seatbelts and rollover protection systems on vehicles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 err="1"/>
              <a:t>SwagBot</a:t>
            </a:r>
            <a:r>
              <a:rPr lang="en-US" dirty="0"/>
              <a:t> robots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The </a:t>
            </a:r>
            <a:r>
              <a:rPr lang="en-US" dirty="0" err="1"/>
              <a:t>Numnuts</a:t>
            </a:r>
            <a:r>
              <a:rPr lang="en-US" dirty="0"/>
              <a:t> device, which reduces pain and stress for lambs during marking and makes the process safer for the user by reducing needlestick injuries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B74EC-F669-10D2-6D00-F4C88552C2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8C263420-77F8-AFF0-24EF-A044EF00C6E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7F3FEB0D-7638-33DE-F240-BB1971E352A5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00443893-F09C-0663-74E7-BBBBF09CF8CA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Safety, sustainability and technology</a:t>
            </a:r>
          </a:p>
          <a:p>
            <a:pPr marL="0" indent="0" algn="r">
              <a:spcBef>
                <a:spcPts val="0"/>
              </a:spcBef>
            </a:pPr>
            <a:endParaRPr lang="en-US" sz="1000" dirty="0">
              <a:solidFill>
                <a:srgbClr val="5C776B"/>
              </a:solidFill>
            </a:endParaRP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C8F7E7F1-2B48-7175-9807-F1451F06628A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2D269ED-E7F7-E9F6-A6F0-31D7708916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9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26442A8-5797-D685-0B2E-04F981ED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D7F6E259-1CE0-1155-056B-0F0A2EF1F2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B6D816A-C5BB-11A7-3D83-F780CABFFA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18DE8D3-DF34-D5DB-7A65-C9A06BC89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978400" cy="4128444"/>
          </a:xfrm>
        </p:spPr>
        <p:txBody>
          <a:bodyPr/>
          <a:lstStyle/>
          <a:p>
            <a:pPr marL="1800" lvl="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Red meat producers are exploring ways to make food and </a:t>
            </a:r>
            <a:r>
              <a:rPr lang="en-US" b="0" dirty="0" err="1">
                <a:solidFill>
                  <a:schemeClr val="tx1"/>
                </a:solidFill>
              </a:rPr>
              <a:t>fibre</a:t>
            </a:r>
            <a:r>
              <a:rPr lang="en-US" b="0" dirty="0">
                <a:solidFill>
                  <a:schemeClr val="tx1"/>
                </a:solidFill>
              </a:rPr>
              <a:t> production more efficient and environmentally sustainable by using robots.</a:t>
            </a:r>
          </a:p>
          <a:p>
            <a:pPr marL="1800" lvl="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</a:t>
            </a:r>
            <a:r>
              <a:rPr lang="en-US" dirty="0" err="1">
                <a:solidFill>
                  <a:srgbClr val="5C776B"/>
                </a:solidFill>
              </a:rPr>
              <a:t>SwagBot</a:t>
            </a:r>
            <a:r>
              <a:rPr lang="en-US" dirty="0">
                <a:solidFill>
                  <a:srgbClr val="5C776B"/>
                </a:solidFill>
              </a:rPr>
              <a:t>, and how does this technology assist producers on farms?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4B68E8F-163E-C901-6ADE-79457DB7E5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129832B-9892-0DC9-460A-F922D0AE51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8F230AD-0C40-F9E6-0652-80542247E04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2DC52349-28B6-0A32-C477-A13BF75FB04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FC1171D8-10A8-5112-8DD3-5A5AA0CEEE8C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Safety, sustainability and technology</a:t>
            </a:r>
          </a:p>
          <a:p>
            <a:pPr marL="0" indent="0" algn="r">
              <a:spcBef>
                <a:spcPts val="0"/>
              </a:spcBef>
            </a:pPr>
            <a:endParaRPr lang="en-US" sz="1000" dirty="0"/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B4F79B6C-6303-A0CC-311F-03999CD56DE6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5464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32AD-8BE1-1D13-C24D-BCC6916E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E6ED-3FF6-9799-2351-53510C39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BCA144F-0E65-6C79-9BB4-94FD6664A5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4A5DF4A-D615-F7E2-2CF4-B665A821B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 err="1"/>
              <a:t>SwagBot</a:t>
            </a:r>
            <a:r>
              <a:rPr lang="en-US" dirty="0"/>
              <a:t> is a robotic prototype designed to help manage livestock by moving around the farm, herding animals, and even encouraging them to feed using voice recordings and visual cues.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B760B72-8FAB-36AD-7964-93FFF64080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DD177F-6923-3AB2-9135-DE6439B2D0A3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7AA795F-9CC3-2DA3-1F3D-784DB194F31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DE33426-BB55-6AA6-0155-7CD41EB4C34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53;p1">
            <a:extLst>
              <a:ext uri="{FF2B5EF4-FFF2-40B4-BE49-F238E27FC236}">
                <a16:creationId xmlns:a16="http://schemas.microsoft.com/office/drawing/2014/main" id="{81909F7C-A152-897F-A525-D55F87AB11FE}"/>
              </a:ext>
            </a:extLst>
          </p:cNvPr>
          <p:cNvSpPr txBox="1">
            <a:spLocks/>
          </p:cNvSpPr>
          <p:nvPr/>
        </p:nvSpPr>
        <p:spPr>
          <a:xfrm>
            <a:off x="10096500" y="883062"/>
            <a:ext cx="1257300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Safety, sustainability and technology</a:t>
            </a:r>
          </a:p>
          <a:p>
            <a:pPr marL="0" indent="0" algn="r">
              <a:spcBef>
                <a:spcPts val="0"/>
              </a:spcBef>
            </a:pPr>
            <a:endParaRPr lang="en-US" sz="1000" dirty="0">
              <a:solidFill>
                <a:srgbClr val="5C776B"/>
              </a:solidFill>
            </a:endParaRPr>
          </a:p>
        </p:txBody>
      </p:sp>
      <p:sp>
        <p:nvSpPr>
          <p:cNvPr id="31" name="Google Shape;53;p1">
            <a:extLst>
              <a:ext uri="{FF2B5EF4-FFF2-40B4-BE49-F238E27FC236}">
                <a16:creationId xmlns:a16="http://schemas.microsoft.com/office/drawing/2014/main" id="{EB468522-5D4E-77A8-44AB-6DC91FC1EAAD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5367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brown and white goat with a white ear&#10;&#10;AI-generated content may be incorrect.">
            <a:extLst>
              <a:ext uri="{FF2B5EF4-FFF2-40B4-BE49-F238E27FC236}">
                <a16:creationId xmlns:a16="http://schemas.microsoft.com/office/drawing/2014/main" id="{FA1438DE-6856-9085-F999-525C44013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9800" y="2806700"/>
            <a:ext cx="4064000" cy="303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9" name="Google Shape;180;p14">
            <a:extLst>
              <a:ext uri="{FF2B5EF4-FFF2-40B4-BE49-F238E27FC236}">
                <a16:creationId xmlns:a16="http://schemas.microsoft.com/office/drawing/2014/main" id="{0F3B8ED9-5130-53D6-7545-1642F9055D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0"/>
            <a:ext cx="8991600" cy="434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Animals have special features that help them survive in their environment. These </a:t>
            </a:r>
            <a:r>
              <a:rPr lang="en-US" dirty="0">
                <a:solidFill>
                  <a:schemeClr val="tx1"/>
                </a:solidFill>
              </a:rPr>
              <a:t>adaptations</a:t>
            </a:r>
            <a:r>
              <a:rPr lang="en-US" b="0" dirty="0">
                <a:solidFill>
                  <a:schemeClr val="tx1"/>
                </a:solidFill>
              </a:rPr>
              <a:t> are inherited characteristics that support survival and reproduction.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of the following best describes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an adaptation of a goat?</a:t>
            </a:r>
          </a:p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Large, sharp teeth to defend</a:t>
            </a:r>
            <a:br>
              <a:rPr lang="en-US" dirty="0"/>
            </a:br>
            <a:r>
              <a:rPr lang="en-US" dirty="0"/>
              <a:t>themselves against prey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Large ears to lose heat and stay cool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Large eyes to see well in the dark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336711-9B84-D3A4-B178-E0DE3E13C2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/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189A61F3-4A5C-C77F-F31A-834A6D44FAA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All about adaptations</a:t>
            </a:r>
          </a:p>
        </p:txBody>
      </p: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F3A7D9E6-FAAE-D6B5-8584-1F0E951EAB2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B025B7F-14EA-BFFF-437C-F987B9AC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field with a crack in the ground&#10;&#10;AI-generated content may be incorrect.">
            <a:extLst>
              <a:ext uri="{FF2B5EF4-FFF2-40B4-BE49-F238E27FC236}">
                <a16:creationId xmlns:a16="http://schemas.microsoft.com/office/drawing/2014/main" id="{70FED556-65E6-D6F8-15B6-7FE6582724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B17BD30-5F39-8C50-1504-C00B01F92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71217F-E6EC-8CF1-95CF-33A36397DC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43138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Farmers protect their soil in many ways so it does not wash or blow away.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groundcover?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9DC0B-1D55-A0AD-5648-21625B4094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FCB629A-2FE4-4FA3-930A-5CC956F0857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F24B4880-4113-7F76-D378-91446D065FE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AD79CEB-A322-0F58-6C6A-8346D6B00336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9E82A9F5-626F-F3BF-B937-B2518A4A64B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The farming environment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81E13E9-0C53-7B5B-260D-E5AE5184F10A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30846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CEA8-55F4-8618-8455-BB2B514B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FCD4-2D7F-C048-7388-9FED275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38D53-C471-1F27-262E-1CC4A0F63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Low, spreading plants that protect the soil from erosion.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FC1D1C-F2C2-4F9D-DCDC-6F2552CE3B4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C4816B84-302B-2FBC-BDFD-3469D269C68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C75A2344-2D10-43D8-E3B4-F9A82E35889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698094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rgbClr val="6980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5A2AE13D-C80D-A00C-B01E-65C4FDC831FF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The farming environment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69A1EEAB-DD54-8B08-00E7-A8A8410B8CE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0E04C-526A-84EB-7BBC-EED9BF4252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96D77AC-817A-9C00-50CE-10669D4FC8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04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B792A0B-1C85-4B3D-5007-F2724CD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crack in a field&#10;&#10;AI-generated content may be incorrect.">
            <a:extLst>
              <a:ext uri="{FF2B5EF4-FFF2-40B4-BE49-F238E27FC236}">
                <a16:creationId xmlns:a16="http://schemas.microsoft.com/office/drawing/2014/main" id="{38A2CD0B-DE02-1656-C31A-190BC37704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14BE574-D23E-5038-AD17-7F6951272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47DF6869-6731-D3FC-B58F-77F8236B3E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Australian red meat producers use different strategies (like maintaining groundcover) to prevent soil loss and improve the health of their farms.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Give one example of a farming practice that helps reduce erosion.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D708D-8D1C-DA14-878E-FAFA173867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A3850E1F-2D58-D85D-ECA4-9206CEC325CE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0F585FA-BEC5-02AE-6846-9B3AEE1CD43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F0068EAB-2A6E-6758-6F64-E494797EA9B4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94464AB2-E191-F4BD-B479-3795AD4993BE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The farming environment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8E934598-7C0F-C1CB-A14B-D5023893843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5830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1DB2-5B81-EA75-7904-676D37891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4B75-4EBC-E85B-D24B-A896B172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FF837-D7E9-27D1-DBDF-30A1E942B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6656614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Many possible answers, such as: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Planting trees to </a:t>
            </a:r>
            <a:r>
              <a:rPr lang="en-US" dirty="0" err="1"/>
              <a:t>stabilise</a:t>
            </a:r>
            <a:r>
              <a:rPr lang="en-US" dirty="0"/>
              <a:t> soil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Fencing off creeks and revegetating areas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Resting paddocks to allow recovery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Avoiding having too many animals in one paddock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Moving animals away from a paddock</a:t>
            </a:r>
            <a:br>
              <a:rPr lang="en-US" dirty="0"/>
            </a:br>
            <a:r>
              <a:rPr lang="en-US" dirty="0"/>
              <a:t>and leaving some groundcover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4029F-3343-A996-45AF-77AECC48F58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19C9099-D5CE-34CE-095A-15695C5F63E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EB307383-23FD-AAE2-0602-79CFFF2D054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E205522B-8976-ABBC-5A0C-9597869B6C3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The farming environment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2B7796DF-156B-BA96-AB6D-8350F8D35526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15DD2-E6CE-1824-4362-098EE20855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23</a:t>
            </a:fld>
            <a:endParaRPr lang="en-US" dirty="0"/>
          </a:p>
        </p:txBody>
      </p:sp>
      <p:pic>
        <p:nvPicPr>
          <p:cNvPr id="3" name="Picture Placeholder 6" descr="A large crack in a field&#10;&#10;AI-generated content may be incorrect.">
            <a:extLst>
              <a:ext uri="{FF2B5EF4-FFF2-40B4-BE49-F238E27FC236}">
                <a16:creationId xmlns:a16="http://schemas.microsoft.com/office/drawing/2014/main" id="{5B135B6C-05B3-C9CC-0273-48ADB4E849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25" r="15574"/>
          <a:stretch>
            <a:fillRect/>
          </a:stretch>
        </p:blipFill>
        <p:spPr>
          <a:xfrm>
            <a:off x="7952014" y="1709529"/>
            <a:ext cx="3401786" cy="412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45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8B4A73E-F149-9411-126D-BDBCDEB24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ow eating a branch&#10;&#10;AI-generated content may be incorrect.">
            <a:extLst>
              <a:ext uri="{FF2B5EF4-FFF2-40B4-BE49-F238E27FC236}">
                <a16:creationId xmlns:a16="http://schemas.microsoft.com/office/drawing/2014/main" id="{F25EF585-4A1E-9861-EA9D-5951A1BD8C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47E22926-9D57-9E82-87BE-C0E69C42D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52C12FA-418F-E2D6-965F-591759CCCE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Some producers plant trees and legumes to protect the soil and feed livestock. This plant is called Leucaena and is grown on some farms. 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Explain how large plants like Leucaena benefit both livestock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and the soil.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0DE91-8E82-C937-C6BC-F4E6873C89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41825C8-9D5C-7F34-9E6C-9AE1554B7561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8C1CA79-097B-43F4-B9B6-81399CF073DA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E382F125-334E-38A7-2F8F-9E5D74F65D8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037A8C4E-CF21-25EE-51B6-1B26583F46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The farming environment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9A08F617-1C73-2843-0C78-150D0A7C87D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827695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3D9F-DA0F-539D-0CFA-C7F6606A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239D-7F77-11D6-B4FA-25E6D0C2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5AD7B59-8422-2098-5B67-AFB0C9559C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49" b="2549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8092AB3-5DEF-733F-7314-1670AB71C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709531"/>
            <a:ext cx="4718049" cy="4128444"/>
          </a:xfrm>
        </p:spPr>
        <p:txBody>
          <a:bodyPr/>
          <a:lstStyle/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Leucaena provides a high-protein, nutritious feed source for livestock.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Its roots help </a:t>
            </a:r>
            <a:r>
              <a:rPr lang="en-US" dirty="0" err="1"/>
              <a:t>stabilise</a:t>
            </a:r>
            <a:r>
              <a:rPr lang="en-US" dirty="0"/>
              <a:t> soil, reducing erosion.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Leucaena improves soil fertility and increases soil carbon and nitrogen levels.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315FD4-4E88-E56B-C019-8EB09114EF9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D93097B1-C4F5-B8AD-7F7D-2D9DBB0BDDE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FCBC1848-4007-F888-5346-60E965A471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6254B070-6F42-563D-E1E5-6118FD83DB7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The farming environment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D8AF74D6-EFD0-813D-8705-3B2D5CFADA0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0BD6A3-FD6C-34E7-19D0-E937DB4758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96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CEF1D68-27A5-A371-9FFA-D5FBDF07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0D32C7AA-EF62-FD0D-5408-777AA8A09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7CA47766-631F-C737-4232-26728F3C6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E7022260-8DF7-CDC5-1DA5-5D6E1EFBBA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People handle food every day, from shopping to cooking and eating.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spc="-50" dirty="0">
                <a:solidFill>
                  <a:srgbClr val="5C776B"/>
                </a:solidFill>
              </a:rPr>
              <a:t>What is food safety?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2707ECA-8F06-61CD-0672-7DA97C3D4C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F09825E-A58B-215F-0A19-975BF8E3650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FA4E18B-FA59-A424-3796-0635A6D4D05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1A60EA35-232E-61CB-9DA4-1DF0C1DCD29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0DF8B754-2F2A-2D24-EADC-8C752FC1434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Safe food preparation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CE4C19D7-BEB7-496B-8AA1-33C850DE492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24922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32B1-BCA4-31C8-1624-01D4312E8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99F7-CE9A-ACF9-661B-A9332444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6514E40-5365-3527-8A2D-E5700802AF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A183312-6C8C-2B9E-39ED-9BDD49CD9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Handling, preparing, and storing food in ways that reduce the risk of foodborne illness.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A5FB4C8-959F-697F-68A9-5AB4066BEB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F873B-BB76-C0FD-CF9C-77BA91060636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FDA4B0D-D5F6-881F-1CB4-263FF02993D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84275A9B-325F-51E0-E624-1343CDCB495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D599C637-FF0C-09E3-71B8-36AE6DE75331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Safe food preparation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C36C9B6A-7DF9-A7ED-6501-FE5BA3AD0557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2093246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9E085D2-477E-35C1-9552-6064DC9E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washing their hands under a faucet&#10;&#10;AI-generated content may be incorrect.">
            <a:extLst>
              <a:ext uri="{FF2B5EF4-FFF2-40B4-BE49-F238E27FC236}">
                <a16:creationId xmlns:a16="http://schemas.microsoft.com/office/drawing/2014/main" id="{CDB6B407-78F0-5CEC-4A84-0CBED281F1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0839B93-1340-C0FA-7260-7811E236B7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521E09D-139B-6645-C0F7-990752A1C2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015845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Good hygiene is essential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when preparing food.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are two examples of hygiene practices that help prevent foodborne illness?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0F568-873F-AB78-79B1-91DC4B3E95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5776E1E-1C18-CE8C-571E-05B796F2B11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496B486-ED76-1924-15A5-4BDA5C1100E1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BC568F61-8434-0CED-9A57-9434A96ECD08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D2FA9E3F-55D2-0ED1-3EC1-347FA0AD0DB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Safe food preparation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9267F8E3-457A-3B76-C765-EBE97B2AEBC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996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24CF-5EEE-DDDF-8040-26AAD3E13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9F20-E512-ECDC-9313-4153D2CF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E3956DC-6B7D-B447-5AC8-27BC58F54E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F4258-F6C5-063C-E608-21E80BEA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0292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Many possible answers, such as: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Washing hands regularly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Cleaning surfaces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Using clean utensils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Wearing gloves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Keeping raw and cooked foods separate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BDB8A0-105E-8D43-0EDC-76FB5F163FFA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1CBEBB3A-90BF-A9EB-0160-B22FA07FCE5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137B3ACA-FF0C-B473-1FB6-C54A3FB066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18CD4F30-B3B4-728B-AF90-F238BEBB4093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Safe food preparation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199B716E-A9DE-218B-D7A6-33132E62471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05D0C7-755D-9AB1-E214-6005EB6BA6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9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0E7D-6F6A-2A8B-E203-71357AF9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AA8DF4-43FB-4BAC-ED12-228B3B993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313" r="7313"/>
          <a:stretch>
            <a:fillRect/>
          </a:stretch>
        </p:blipFill>
        <p:spPr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2A81C3F-4D89-6C5D-69E2-0D751C86BC9B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6A6EACD-1F21-704E-A388-0AD838EDC50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505DF06B-A645-D2A6-97D7-6B2E40741E3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B94B2D17-5AAD-525A-FDAA-23AB5BC6C54A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All about adaptations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0620F155-4B2C-6062-9A9C-69A5EAAA072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93652E-1B42-91D7-F2C7-CF06B45F81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74459-286F-9183-983A-A113B1F7B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3848100" cy="4346713"/>
          </a:xfrm>
        </p:spPr>
        <p:txBody>
          <a:bodyPr/>
          <a:lstStyle/>
          <a:p>
            <a:pPr>
              <a:buFont typeface="+mj-lt"/>
              <a:buAutoNum type="alphaLcPeriod" startAt="2"/>
            </a:pPr>
            <a:r>
              <a:rPr lang="en-US" dirty="0"/>
              <a:t>Large ears to lose heat and stay cool</a:t>
            </a:r>
          </a:p>
        </p:txBody>
      </p:sp>
    </p:spTree>
    <p:extLst>
      <p:ext uri="{BB962C8B-B14F-4D97-AF65-F5344CB8AC3E}">
        <p14:creationId xmlns:p14="http://schemas.microsoft.com/office/powerpoint/2010/main" val="362492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91ECB39A-DAAB-3437-6459-233EE54D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in a white coat working on a conveyor belt&#10;&#10;AI-generated content may be incorrect.">
            <a:extLst>
              <a:ext uri="{FF2B5EF4-FFF2-40B4-BE49-F238E27FC236}">
                <a16:creationId xmlns:a16="http://schemas.microsoft.com/office/drawing/2014/main" id="{2211B607-7647-C09F-03FF-F3954B6A8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D158F945-7578-4E38-6CE9-59C412F23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66FBA2F-24E5-37A9-1F81-DA8DC9860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34578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The red meat supply chain includes many stages where hygiene and food safety must be maintained.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Why is the National Livestock Identification System (NLIS) important for food safety?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4C901-AD57-ABCF-A904-81741338BE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D2E43AA-80FC-EFB1-CFC6-899B7C5525C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204E95A9-4DA3-3DC6-C140-515AB3BF4EE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00AA2BBA-A0FA-D1D3-DFC5-CA1780111FB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DD7DBA44-E60A-F46E-9C25-953AE2519E4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Safe food preparation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37DE55DA-C07A-78D2-CC02-57B42AA45352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02166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EF02-835E-BA4E-889B-ABA0367C6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5400-969B-0324-6750-DB429096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A26687-801F-1E65-10E5-2476EE71FB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42B2-3C53-E8F9-FB08-D0DDCA88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48641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The NLIS records livestock movements through a national database, helping trace animals in cases of food safety or disease outbreaks.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6C934-988E-CBC2-690F-80F59328E304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50572BF-A763-33AC-B586-2A429D1B0CB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BCF3EB9-B988-7774-1441-F0496EC837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A49D4DB1-12B3-5E31-B054-C34C261EFE7D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Safe food preparation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ECB864AD-9C0D-F8F6-E249-5A09EAF1835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AABA4D5-2E64-DBFD-A21A-9D6D522C41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6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67526B4-132D-0875-109F-C19D49861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eating food&#10;&#10;AI-generated content may be incorrect.">
            <a:extLst>
              <a:ext uri="{FF2B5EF4-FFF2-40B4-BE49-F238E27FC236}">
                <a16:creationId xmlns:a16="http://schemas.microsoft.com/office/drawing/2014/main" id="{67A82354-B4D6-3686-7133-B559AD2938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D1D3929-3D04-958B-24B3-0F55D0EA2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5EBF6AED-CE96-E536-34D6-F0B35B8514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544505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A healthy, balanced diet includes eating lean red meat.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is </a:t>
            </a:r>
            <a:r>
              <a:rPr lang="en-US" u="sng" dirty="0">
                <a:solidFill>
                  <a:srgbClr val="5C776B"/>
                </a:solidFill>
              </a:rPr>
              <a:t>not</a:t>
            </a:r>
            <a:r>
              <a:rPr lang="en-US" dirty="0">
                <a:solidFill>
                  <a:srgbClr val="5C776B"/>
                </a:solidFill>
              </a:rPr>
              <a:t> an example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of red meat?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Goatmeat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Lamb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Chicken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Beef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C2703-EBE5-62B1-C3E2-A831B6316C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B7FEFAD-71AF-CC92-12B5-627DBFC6CC64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376ED985-E0B3-835C-4328-30CFAF7D938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238BB82-D627-9EB2-4ECE-C2758D1F1CF3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18D058D8-95AA-206A-AD00-39C3ADDD48A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Healthy eating and nutrition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18A7563E-21AD-CBCE-CBD7-C2CA781C081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4115528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A4D92-C344-165A-0A71-82D37DE8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BC86-3C84-2668-F029-B54B245E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412AB4-63E8-3343-F623-F0B7CFD5AA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5AEA8D-AB81-17E0-6B02-3C0BA6D6179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37CF4032-2319-4FE1-803E-AC6631779CDC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2E32B67-A82F-658B-7BA5-F93C120C1C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29D05183-AE85-243E-27E0-F676D18678AE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Healthy eating and nutrition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EDDD032D-2C05-7B79-FB28-747478B3428A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048E7B4-4C39-43D7-3E32-6F2C04B0B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257AD7-8A60-065F-A27F-B4CF20B25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295726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94D58A-2F85-3245-4029-D0D0B598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owl of food with rice and meat&#10;&#10;AI-generated content may be incorrect.">
            <a:extLst>
              <a:ext uri="{FF2B5EF4-FFF2-40B4-BE49-F238E27FC236}">
                <a16:creationId xmlns:a16="http://schemas.microsoft.com/office/drawing/2014/main" id="{569A705C-92E5-A246-E04D-884D27384E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5"/>
          <a:stretch>
            <a:fillRect/>
          </a:stretch>
        </p:blipFill>
        <p:spPr>
          <a:xfrm>
            <a:off x="7046334" y="1709531"/>
            <a:ext cx="4307466" cy="4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1A0FF532-EB93-27A0-39BC-9DAC1C801F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11D0841-0120-E578-7EB3-3DBCF3361E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A healthy, balanced diet includes eating lean red meat 3-4 times a week paired with a variety of foods like vegetables and legumes/beans.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spc="-50" dirty="0">
                <a:solidFill>
                  <a:srgbClr val="5C776B"/>
                </a:solidFill>
              </a:rPr>
              <a:t>Name the five food groups.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505F22-14DB-B41E-DF91-FA2F0EEDF7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6659507-6513-2F39-9554-CB2226776E0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9CB2781-B666-D550-914F-4E6C4117AC4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E25D1C9-8EF4-4D5D-F6EB-5E18815486C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53;p1">
            <a:extLst>
              <a:ext uri="{FF2B5EF4-FFF2-40B4-BE49-F238E27FC236}">
                <a16:creationId xmlns:a16="http://schemas.microsoft.com/office/drawing/2014/main" id="{E60845F5-6DCC-6E1B-2150-42491A20FA6D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Healthy eating and nutrition</a:t>
            </a:r>
          </a:p>
        </p:txBody>
      </p:sp>
      <p:sp>
        <p:nvSpPr>
          <p:cNvPr id="17" name="Google Shape;53;p1">
            <a:extLst>
              <a:ext uri="{FF2B5EF4-FFF2-40B4-BE49-F238E27FC236}">
                <a16:creationId xmlns:a16="http://schemas.microsoft.com/office/drawing/2014/main" id="{93636445-E9B4-C847-A6AA-BA24BBC2985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194914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9B6D-3E15-A545-BD74-AFEFEE64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F54E-BFAF-7B66-56C6-BA2162B8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D6868C17-DD8A-1726-3FEE-777A7D643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Vegetables and legumes (beans)</a:t>
            </a:r>
          </a:p>
          <a:p>
            <a:pPr>
              <a:buFont typeface="+mj-lt"/>
              <a:buAutoNum type="arabicPeriod"/>
            </a:pPr>
            <a:r>
              <a:rPr lang="en-US" dirty="0"/>
              <a:t>Fruit</a:t>
            </a:r>
          </a:p>
          <a:p>
            <a:pPr>
              <a:buFont typeface="+mj-lt"/>
              <a:buAutoNum type="arabicPeriod"/>
            </a:pPr>
            <a:r>
              <a:rPr lang="en-US" dirty="0"/>
              <a:t>Cereals and grains</a:t>
            </a:r>
          </a:p>
          <a:p>
            <a:pPr>
              <a:buFont typeface="+mj-lt"/>
              <a:buAutoNum type="arabicPeriod"/>
            </a:pPr>
            <a:r>
              <a:rPr lang="en-US" dirty="0"/>
              <a:t>Lean meat, poultry, fish, eggs, legumes (beans), tofu, nuts, seeds</a:t>
            </a:r>
          </a:p>
          <a:p>
            <a:pPr>
              <a:buFont typeface="+mj-lt"/>
              <a:buAutoNum type="arabicPeriod"/>
            </a:pPr>
            <a:r>
              <a:rPr lang="en-US" dirty="0"/>
              <a:t>Dairy, such as milk, cheese, yoghurt or alternatives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80EED210-3861-B6FD-3EC0-D21E28094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5B4DF-0FF9-6E6B-66A2-5789A0872AC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73F7E5FE-4C6C-B2D8-8FBA-8A9C7C389903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EF4BFA8-0C2E-69A9-62CD-DFF6DB8A918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53;p1">
            <a:extLst>
              <a:ext uri="{FF2B5EF4-FFF2-40B4-BE49-F238E27FC236}">
                <a16:creationId xmlns:a16="http://schemas.microsoft.com/office/drawing/2014/main" id="{9E00489A-871D-E2C1-AAD1-6ABD218A180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Healthy eating and nutrition</a:t>
            </a:r>
          </a:p>
        </p:txBody>
      </p:sp>
      <p:sp>
        <p:nvSpPr>
          <p:cNvPr id="50" name="Google Shape;53;p1">
            <a:extLst>
              <a:ext uri="{FF2B5EF4-FFF2-40B4-BE49-F238E27FC236}">
                <a16:creationId xmlns:a16="http://schemas.microsoft.com/office/drawing/2014/main" id="{094DA3A8-26D9-1B8D-F8ED-8F4D721BD482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pic>
        <p:nvPicPr>
          <p:cNvPr id="3" name="Picture Placeholder 3" descr="A bowl of food with rice and meat&#10;&#10;AI-generated content may be incorrect.">
            <a:extLst>
              <a:ext uri="{FF2B5EF4-FFF2-40B4-BE49-F238E27FC236}">
                <a16:creationId xmlns:a16="http://schemas.microsoft.com/office/drawing/2014/main" id="{8B5869B5-9DE2-D7AD-6CBB-FE08916DD5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5"/>
          <a:stretch>
            <a:fillRect/>
          </a:stretch>
        </p:blipFill>
        <p:spPr>
          <a:xfrm>
            <a:off x="7046334" y="1709531"/>
            <a:ext cx="4307466" cy="42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2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4CB8CD92-6EBC-1403-975D-3EE36F45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39A7B5B-BC18-1DE3-C481-C7BAC2B8DD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BDF21C32-CA73-C9B5-2622-03FE56143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6411012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The Australian Dietary Guidelines recommend the number of standard serves of the five food groups you should consume each day.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much lean red meat (meat with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the fat trimmed off) is recommended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per week?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55g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1055g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455g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8090DF-8F83-9219-B248-BF2088FBBB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B01E5E9-F3C4-1F32-0FC1-DBFCEC28752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C9C2CCA9-97DC-268F-F24D-3F7A6411DA4F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3EFA161-A7D6-3C32-A895-5A88C8EF82C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53;p1">
            <a:extLst>
              <a:ext uri="{FF2B5EF4-FFF2-40B4-BE49-F238E27FC236}">
                <a16:creationId xmlns:a16="http://schemas.microsoft.com/office/drawing/2014/main" id="{D26C996E-E2DF-710B-1521-0AEF79443BC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Healthy eating and nutrition</a:t>
            </a:r>
          </a:p>
        </p:txBody>
      </p: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56940FDF-CEAB-97DD-AF49-49913339151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F842D9D-8137-3932-41E5-866996A69C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334" y="1709531"/>
            <a:ext cx="4307466" cy="42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398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25B3-1785-CE02-5613-EA69A7A4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0E05-4065-D0D1-A4C4-C6372E43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2025D7-E0C2-2370-2E37-0A8C3A11F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455g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A0B66D3-3AAD-F14C-4455-5C5BAE027E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37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C89C21-9F27-7CF1-270A-69250BC847A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D8FC845-4039-9C9A-7139-3C54786C3EB4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E87F3E6-87AB-DD6D-5653-F2286BF030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53;p1">
            <a:extLst>
              <a:ext uri="{FF2B5EF4-FFF2-40B4-BE49-F238E27FC236}">
                <a16:creationId xmlns:a16="http://schemas.microsoft.com/office/drawing/2014/main" id="{15BCAD8A-64F7-055C-9C61-23A3ED8AA1F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Healthy eating and nutrition</a:t>
            </a:r>
          </a:p>
        </p:txBody>
      </p:sp>
      <p:sp>
        <p:nvSpPr>
          <p:cNvPr id="16" name="Google Shape;53;p1">
            <a:extLst>
              <a:ext uri="{FF2B5EF4-FFF2-40B4-BE49-F238E27FC236}">
                <a16:creationId xmlns:a16="http://schemas.microsoft.com/office/drawing/2014/main" id="{8579B5AD-FCC6-AB43-C390-FFCD5343177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98938E63-4CC0-0260-D3C4-BCB42C0601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334" y="1709531"/>
            <a:ext cx="4307466" cy="42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091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>
            <a:spLocks noGrp="1"/>
          </p:cNvSpPr>
          <p:nvPr>
            <p:ph type="ctrTitle"/>
          </p:nvPr>
        </p:nvSpPr>
        <p:spPr>
          <a:xfrm>
            <a:off x="838197" y="3719495"/>
            <a:ext cx="10515600" cy="173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2400"/>
              </a:spcBef>
              <a:buSzPts val="4000"/>
            </a:pPr>
            <a:r>
              <a:rPr lang="en-US" sz="4000" dirty="0"/>
              <a:t>Scan the QR code to</a:t>
            </a:r>
            <a:br>
              <a:rPr lang="en-US" sz="4000" dirty="0"/>
            </a:br>
            <a:r>
              <a:rPr lang="en-US" sz="4000" dirty="0"/>
              <a:t>access a range of Australian</a:t>
            </a:r>
            <a:br>
              <a:rPr lang="en-US" sz="4000" dirty="0"/>
            </a:br>
            <a:r>
              <a:rPr lang="en-US" sz="4000" dirty="0"/>
              <a:t>Curriculum-aligned 5–6 learning resources.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FB445-C314-6738-5FC8-79C0A4DF7265}"/>
              </a:ext>
            </a:extLst>
          </p:cNvPr>
          <p:cNvSpPr txBox="1"/>
          <p:nvPr/>
        </p:nvSpPr>
        <p:spPr>
          <a:xfrm>
            <a:off x="838197" y="5549893"/>
            <a:ext cx="10515600" cy="4001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Lessons 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Student resources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Classroom posters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Paddock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plate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card game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Teaching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video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F6E894-FD27-C448-E7B2-FECDF0DE0B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7" y="2070286"/>
            <a:ext cx="1352924" cy="1352924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F3B66B0B-8117-4448-CD12-7AA16E0396D0}"/>
              </a:ext>
            </a:extLst>
          </p:cNvPr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0FCE22-6394-C5AF-CE1C-4DDF5F8AB4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2075046-D9BC-4974-55B1-E335140F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ull standing in the grass&#10;&#10;AI-generated content may be incorrect.">
            <a:extLst>
              <a:ext uri="{FF2B5EF4-FFF2-40B4-BE49-F238E27FC236}">
                <a16:creationId xmlns:a16="http://schemas.microsoft.com/office/drawing/2014/main" id="{1D68E759-CA45-B779-4478-4A8845368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" t="10168" r="1" b="15761"/>
          <a:stretch>
            <a:fillRect/>
          </a:stretch>
        </p:blipFill>
        <p:spPr>
          <a:xfrm>
            <a:off x="6874328" y="2924623"/>
            <a:ext cx="4479471" cy="291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CC11C50-12FC-274A-368A-2B1B0CEF75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543F24-0DCC-C035-9694-6EF75B22C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2"/>
            <a:ext cx="10515600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spc="-20" dirty="0">
                <a:solidFill>
                  <a:schemeClr val="tx1"/>
                </a:solidFill>
              </a:rPr>
              <a:t>Different breeds of cattle are suited to different climates across Australia.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statement correctly describes </a:t>
            </a:r>
            <a:r>
              <a:rPr lang="en-US" i="1" dirty="0">
                <a:solidFill>
                  <a:srgbClr val="5C776B"/>
                </a:solidFill>
              </a:rPr>
              <a:t>Bos indicus </a:t>
            </a:r>
            <a:r>
              <a:rPr lang="en-US" dirty="0">
                <a:solidFill>
                  <a:srgbClr val="5C776B"/>
                </a:solidFill>
              </a:rPr>
              <a:t>cattle?</a:t>
            </a:r>
            <a:endParaRPr lang="en-US" dirty="0">
              <a:solidFill>
                <a:srgbClr val="698094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D391B6A-5B77-6AD6-0C29-0966FA7BE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238E8DF-6840-3180-C48C-AB5383A48DE5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61D7CE2-9C7E-300F-FD8A-5BAC9C4198D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45C29CC-5C12-37B2-1925-DCFD47DCF47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F3C11573-CB6F-4CEC-4239-97F89042815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All about adaptations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4043366C-767F-1475-4D72-882377D45FA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  <p:sp>
        <p:nvSpPr>
          <p:cNvPr id="2" name="Google Shape;180;p14">
            <a:extLst>
              <a:ext uri="{FF2B5EF4-FFF2-40B4-BE49-F238E27FC236}">
                <a16:creationId xmlns:a16="http://schemas.microsoft.com/office/drawing/2014/main" id="{E51CA09B-F33E-A688-5B76-5FB1E5D5E77D}"/>
              </a:ext>
            </a:extLst>
          </p:cNvPr>
          <p:cNvSpPr txBox="1">
            <a:spLocks/>
          </p:cNvSpPr>
          <p:nvPr/>
        </p:nvSpPr>
        <p:spPr>
          <a:xfrm>
            <a:off x="838199" y="2801649"/>
            <a:ext cx="5797551" cy="291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They have loose skin and tolerate heat and humidity well</a:t>
            </a:r>
          </a:p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They originated in Europe and prefer cooler climates</a:t>
            </a:r>
          </a:p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They are a short-haired breed raised mainly in southern Australia</a:t>
            </a:r>
          </a:p>
          <a:p>
            <a:pPr marL="1800" indent="0">
              <a:spcBef>
                <a:spcPts val="1200"/>
              </a:spcBef>
              <a:buSzPts val="2800"/>
              <a:buFont typeface="+mj-lt"/>
              <a:buNone/>
            </a:pPr>
            <a:endParaRPr lang="en-US" dirty="0">
              <a:solidFill>
                <a:srgbClr val="6980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6C21-5A61-04D7-7F60-30BCA5E8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E43E-0FE4-3F17-229C-66C68392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1B2EA7-8345-C686-61BB-9D41D91DB9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8EF1-7B9D-16AE-9D40-49D24F4E7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4142014" cy="4128444"/>
          </a:xfrm>
        </p:spPr>
        <p:txBody>
          <a:bodyPr/>
          <a:lstStyle/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They have loose skin and tolerate heat and humidity well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B3C5A-226E-9FF5-C8FF-2DB3752B8D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F9FE150-7116-6DFC-ED6F-2D413171EA2D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561DDE3-5EA0-E58F-039D-F1A485EE293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063E4FC4-5372-05F1-C418-17F794DD3DCD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All about adaptations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16C9DB8A-3D5B-CB6D-DC9A-D91427616BB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F8CB4-7AF0-D454-5A48-85C76B1E37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8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A0E9A4F-9B7B-F9F4-3D3B-F5C326BB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cows running in a field&#10;&#10;AI-generated content may be incorrect.">
            <a:extLst>
              <a:ext uri="{FF2B5EF4-FFF2-40B4-BE49-F238E27FC236}">
                <a16:creationId xmlns:a16="http://schemas.microsoft.com/office/drawing/2014/main" id="{A71732F1-DE6F-D9FE-BCE4-5F66A16F1A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78A3ABA-2AC7-9929-D6AB-6D927D72A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D011F1-972D-B15A-38CA-3DE29BE95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Producers select animals with traits, or adaptations, that help them survive and reproduce in their environments.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are three ways that adaptations can be classified?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60E54-77A7-C05B-653F-18024BF4BD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930CF1F-7CBA-2F71-4C2C-8D29DA9FED8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C74AC73-A761-8DC5-DC36-07CF1ACF735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CC2AF28E-6AD0-9DE8-4DDC-A1E24D37D9A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8986F797-FA72-9200-A998-50D6AEDC4BE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All about adaptations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E207F24A-DC7D-9E6E-4F76-B91171846C1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95735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A5942-F10B-9665-D7FA-2A9F856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A498-F854-2BAC-59D2-7313FFA5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EB2862-DCB5-8A71-8FA8-8A8D7274F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5D94C7-09FD-98A8-8333-AC7D6817BC9F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5DCBAAF8-23EA-D9EA-1ACA-573B136FACD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A35D619-C4CD-617F-69B8-FE4D0B6D0E64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667D6BC-5DE5-C9EE-EEB3-3B51E49EC7F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All about adaptations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4BF51A79-9B67-B61A-6B86-03F9274336B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174EE4-CDEC-C03A-25AC-F9CF51696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Structural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 err="1"/>
              <a:t>Behavioural</a:t>
            </a:r>
            <a:endParaRPr lang="en-US" dirty="0"/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Physiological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A9A7D4-294A-E9BD-1615-039EE1AE56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B49BAF7D-16BD-826C-4712-90AD3E1A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C5B3386-4666-E276-708E-F177EE33B3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57C3839-FA70-DF4C-3F09-242B5AE31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436795A-DA4E-3343-372A-45DB91D15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Livestock are raised by farmers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who ensure the animals stay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healthy and grow well.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another name for the people who breed and raise livestock?</a:t>
            </a:r>
          </a:p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Consumers</a:t>
            </a:r>
          </a:p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Retailers</a:t>
            </a:r>
          </a:p>
          <a:p>
            <a:pPr marL="516150" indent="-514350">
              <a:spcBef>
                <a:spcPts val="1200"/>
              </a:spcBef>
              <a:buSzPts val="2800"/>
            </a:pPr>
            <a:r>
              <a:rPr lang="en-US" dirty="0"/>
              <a:t>Producers</a:t>
            </a:r>
          </a:p>
          <a:p>
            <a:pPr marL="516150" indent="-514350">
              <a:spcBef>
                <a:spcPts val="1200"/>
              </a:spcBef>
              <a:buSzPts val="2800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013F4-4290-FE7C-FDF9-E011C62C3C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D3394DA8-2787-6703-BF25-599B3D24D28B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85150181-761D-B083-AF3A-4243D5A8A4A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6AB487E3-5D17-9B90-DBC4-E4C37172E6E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BBB2EA14-11C5-F15B-2002-ADC9BC7C5A3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From paddock to plate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8B2BF82E-7BC0-F6BB-1748-69AF98F5A3F6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8854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6215-3A7E-3A66-7CFD-CBC5D60E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384E-87B4-C987-73C9-AC66FE08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6" name="Picture Placeholder 15" descr="A person wearing a hat and sunglasses&#10;&#10;AI-generated content may be incorrect.">
            <a:extLst>
              <a:ext uri="{FF2B5EF4-FFF2-40B4-BE49-F238E27FC236}">
                <a16:creationId xmlns:a16="http://schemas.microsoft.com/office/drawing/2014/main" id="{D71C29A5-A0BA-1804-DD3C-85AA275B77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BCA77-160A-FD5D-10AD-FA282BA42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Producers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8F0B05-3B8D-BC42-91DB-CCB270582F8D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CC6B8C8-90B2-96A0-1D10-9E4851DC2A82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D70FA21-AE35-16CA-B335-3091BAC7D1DF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638F0F6-DE9B-D137-3846-1C3BC4FB27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From paddock to plate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C50B6C93-CB82-AB97-FF84-123330F6761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FEADA30-5D1F-3179-17E5-467CB22EC5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1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Description xmlns="http://schemas.microsoft.com/sharepoint/v3" xsi:nil="true"/>
    <_dlc_DocId xmlns="9a6f3663-5805-41e2-9e58-82daa2a2e233">6NUZZZ3QTEHM-95936267-232435</_dlc_DocId>
    <ImageCreateDate xmlns="http://schemas.microsoft.com/sharepoint/v3" xsi:nil="true"/>
    <lcf76f155ced4ddcb4097134ff3c332f xmlns="25ec57dc-f9c5-4105-9194-901c80756e02">
      <Terms xmlns="http://schemas.microsoft.com/office/infopath/2007/PartnerControls"/>
    </lcf76f155ced4ddcb4097134ff3c332f>
    <TaxCatchAll xmlns="9a6f3663-5805-41e2-9e58-82daa2a2e233" xsi:nil="true"/>
    <_dlc_DocIdUrl xmlns="9a6f3663-5805-41e2-9e58-82daa2a2e233">
      <Url>https://mlaus.sharepoint.com/sites/StrategicCommunicationsandCorporateAffairs/_layouts/15/DocIdRedir.aspx?ID=6NUZZZ3QTEHM-95936267-232435</Url>
      <Description>6NUZZZ3QTEHM-95936267-232435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873072249BA2DF45B8217CBA303D25D0" ma:contentTypeVersion="1157" ma:contentTypeDescription="Upload an image or a photograph." ma:contentTypeScope="" ma:versionID="3b98ef93d93b7a514b0235052d77654f">
  <xsd:schema xmlns:xsd="http://www.w3.org/2001/XMLSchema" xmlns:xs="http://www.w3.org/2001/XMLSchema" xmlns:p="http://schemas.microsoft.com/office/2006/metadata/properties" xmlns:ns1="http://schemas.microsoft.com/sharepoint/v3" xmlns:ns2="9a6f3663-5805-41e2-9e58-82daa2a2e233" xmlns:ns3="25ec57dc-f9c5-4105-9194-901c80756e02" targetNamespace="http://schemas.microsoft.com/office/2006/metadata/properties" ma:root="true" ma:fieldsID="97c9b0358e5c7ac4b1c0a907e5bd6cb3" ns1:_="" ns2:_="" ns3:_="">
    <xsd:import namespace="http://schemas.microsoft.com/sharepoint/v3"/>
    <xsd:import namespace="9a6f3663-5805-41e2-9e58-82daa2a2e233"/>
    <xsd:import namespace="25ec57dc-f9c5-4105-9194-901c80756e02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7" nillable="true" ma:displayName="Picture Width" ma:internalName="ImageWidth" ma:readOnly="true">
      <xsd:simpleType>
        <xsd:restriction base="dms:Unknown"/>
      </xsd:simpleType>
    </xsd:element>
    <xsd:element name="ImageHeight" ma:index="8" nillable="true" ma:displayName="Picture Height" ma:internalName="ImageHeight" ma:readOnly="true">
      <xsd:simpleType>
        <xsd:restriction base="dms:Unknown"/>
      </xsd:simpleType>
    </xsd:element>
    <xsd:element name="ImageCreateDate" ma:index="9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0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11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2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13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f3663-5805-41e2-9e58-82daa2a2e233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5811fafd-24f0-40a3-a964-0d4d59c43130}" ma:internalName="TaxCatchAll" ma:showField="CatchAllData" ma:web="9a6f3663-5805-41e2-9e58-82daa2a2e2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c57dc-f9c5-4105-9194-901c80756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4ee84d0e-6e93-49eb-b9f4-5341c9135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4C587-991A-42E1-A596-E3F0669B076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BC7E652-567B-416A-9D13-8CB17BF063CD}">
  <ds:schemaRefs>
    <ds:schemaRef ds:uri="http://schemas.microsoft.com/office/2006/metadata/properties"/>
    <ds:schemaRef ds:uri="http://www.w3.org/XML/1998/namespace"/>
    <ds:schemaRef ds:uri="9a6f3663-5805-41e2-9e58-82daa2a2e233"/>
    <ds:schemaRef ds:uri="25ec57dc-f9c5-4105-9194-901c80756e02"/>
    <ds:schemaRef ds:uri="http://schemas.microsoft.com/sharepoint/v3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8CB33F4-2A20-47CF-AA5A-07C9BB9B2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6f3663-5805-41e2-9e58-82daa2a2e233"/>
    <ds:schemaRef ds:uri="25ec57dc-f9c5-4105-9194-901c80756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6234813-26AA-4CA1-9007-ED9B715D1A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1433</Words>
  <Application>Microsoft Macintosh PowerPoint</Application>
  <PresentationFormat>Widescreen</PresentationFormat>
  <Paragraphs>286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 New</vt:lpstr>
      <vt:lpstr>Noto Sans Symbols</vt:lpstr>
      <vt:lpstr>Office Theme</vt:lpstr>
      <vt:lpstr>Hats and boots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Scan the QR code to access a range of Australian Curriculum-aligned 5–6 learning resources.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Sheep in Australia</dc:title>
  <dc:creator>Trisha Curtis</dc:creator>
  <cp:lastModifiedBy>Trisha Curtis</cp:lastModifiedBy>
  <cp:revision>3</cp:revision>
  <dcterms:created xsi:type="dcterms:W3CDTF">2022-06-26T22:05:13Z</dcterms:created>
  <dcterms:modified xsi:type="dcterms:W3CDTF">2026-03-12T06:02:57Z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0x01010200873072249BA2DF45B8217CBA303D25D0</vt:lpwstr>
  </property>
  <property fmtid="{D5CDD505-2E9C-101B-9397-08002B2CF9AE}" pid="3" name="MediaServiceImageTags">
    <vt:lpwstr/>
  </property>
  <property fmtid="{D5CDD505-2E9C-101B-9397-08002B2CF9AE}" pid="4" name="MSIP_Label_f07ddce7-1591-4a00-8c9f-76632455b2e3_Enabled">
    <vt:lpwstr>true</vt:lpwstr>
  </property>
  <property fmtid="{D5CDD505-2E9C-101B-9397-08002B2CF9AE}" pid="5" name="MSIP_Label_f07ddce7-1591-4a00-8c9f-76632455b2e3_SetDate">
    <vt:lpwstr>2026-02-26T05:34:46Z</vt:lpwstr>
  </property>
  <property fmtid="{D5CDD505-2E9C-101B-9397-08002B2CF9AE}" pid="6" name="MSIP_Label_f07ddce7-1591-4a00-8c9f-76632455b2e3_Method">
    <vt:lpwstr>Standard</vt:lpwstr>
  </property>
  <property fmtid="{D5CDD505-2E9C-101B-9397-08002B2CF9AE}" pid="7" name="MSIP_Label_f07ddce7-1591-4a00-8c9f-76632455b2e3_Name">
    <vt:lpwstr>Internal</vt:lpwstr>
  </property>
  <property fmtid="{D5CDD505-2E9C-101B-9397-08002B2CF9AE}" pid="8" name="MSIP_Label_f07ddce7-1591-4a00-8c9f-76632455b2e3_SiteId">
    <vt:lpwstr>a3829b1c-ecbe-49d4-88e9-4f28f79afa11</vt:lpwstr>
  </property>
  <property fmtid="{D5CDD505-2E9C-101B-9397-08002B2CF9AE}" pid="9" name="MSIP_Label_f07ddce7-1591-4a00-8c9f-76632455b2e3_ActionId">
    <vt:lpwstr>4677beda-a34b-4746-8479-2cb78c6c4108</vt:lpwstr>
  </property>
  <property fmtid="{D5CDD505-2E9C-101B-9397-08002B2CF9AE}" pid="10" name="MSIP_Label_f07ddce7-1591-4a00-8c9f-76632455b2e3_ContentBits">
    <vt:lpwstr>0</vt:lpwstr>
  </property>
  <property fmtid="{D5CDD505-2E9C-101B-9397-08002B2CF9AE}" pid="11" name="MSIP_Label_f07ddce7-1591-4a00-8c9f-76632455b2e3_Tag">
    <vt:lpwstr>50, 3, 0, 1</vt:lpwstr>
  </property>
  <property fmtid="{D5CDD505-2E9C-101B-9397-08002B2CF9AE}" pid="12" name="_dlc_DocIdItemGuid">
    <vt:lpwstr>f101d283-c545-445b-890d-b474e9493021</vt:lpwstr>
  </property>
</Properties>
</file>