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Lst>
  <p:notesMasterIdLst>
    <p:notesMasterId r:id="rId44"/>
  </p:notesMasterIdLst>
  <p:sldIdLst>
    <p:sldId id="256" r:id="rId6"/>
    <p:sldId id="269" r:id="rId7"/>
    <p:sldId id="284" r:id="rId8"/>
    <p:sldId id="287" r:id="rId9"/>
    <p:sldId id="288" r:id="rId10"/>
    <p:sldId id="289" r:id="rId11"/>
    <p:sldId id="290" r:id="rId12"/>
    <p:sldId id="285" r:id="rId13"/>
    <p:sldId id="286"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318" r:id="rId42"/>
    <p:sldId id="283" r:id="rId4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49">
          <p15:clr>
            <a:srgbClr val="A4A3A4"/>
          </p15:clr>
        </p15:guide>
        <p15:guide id="2" orient="horz" pos="3793">
          <p15:clr>
            <a:srgbClr val="A4A3A4"/>
          </p15:clr>
        </p15:guide>
        <p15:guide id="3" pos="7151">
          <p15:clr>
            <a:srgbClr val="A4A3A4"/>
          </p15:clr>
        </p15:guide>
        <p15:guide id="4" pos="41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hpncoZppxD9r0Ap1XfQpByxb/Cy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Bart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17F61"/>
    <a:srgbClr val="698094"/>
    <a:srgbClr val="CFD6E0"/>
    <a:srgbClr val="5B77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EE9684-5227-3A40-B59D-5398FB062BEF}" v="33" dt="2026-03-27T03:50:03.3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38"/>
    <p:restoredTop sz="94521"/>
  </p:normalViewPr>
  <p:slideViewPr>
    <p:cSldViewPr snapToGrid="0">
      <p:cViewPr varScale="1">
        <p:scale>
          <a:sx n="120" d="100"/>
          <a:sy n="120" d="100"/>
        </p:scale>
        <p:origin x="1152" y="184"/>
      </p:cViewPr>
      <p:guideLst>
        <p:guide orient="horz" pos="1049"/>
        <p:guide orient="horz" pos="3793"/>
        <p:guide pos="7151"/>
        <p:guide pos="41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customschemas.google.com/relationships/presentationmetadata" Target="meta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sha Curtis" userId="0bf744e7-1b5e-43cf-863b-6b4c043b5982" providerId="ADAL" clId="{4A1756CD-E4F9-5832-8342-4FDA02B8B288}"/>
    <pc:docChg chg="undo redo custSel modSld modMainMaster">
      <pc:chgData name="Trisha Curtis" userId="0bf744e7-1b5e-43cf-863b-6b4c043b5982" providerId="ADAL" clId="{4A1756CD-E4F9-5832-8342-4FDA02B8B288}" dt="2026-03-27T03:49:27.574" v="1878" actId="20577"/>
      <pc:docMkLst>
        <pc:docMk/>
      </pc:docMkLst>
      <pc:sldChg chg="modSp mod">
        <pc:chgData name="Trisha Curtis" userId="0bf744e7-1b5e-43cf-863b-6b4c043b5982" providerId="ADAL" clId="{4A1756CD-E4F9-5832-8342-4FDA02B8B288}" dt="2026-02-27T07:05:50.056" v="1097" actId="207"/>
        <pc:sldMkLst>
          <pc:docMk/>
          <pc:sldMk cId="0" sldId="256"/>
        </pc:sldMkLst>
        <pc:spChg chg="mod">
          <ac:chgData name="Trisha Curtis" userId="0bf744e7-1b5e-43cf-863b-6b4c043b5982" providerId="ADAL" clId="{4A1756CD-E4F9-5832-8342-4FDA02B8B288}" dt="2026-02-27T04:25:55.233" v="1" actId="20577"/>
          <ac:spMkLst>
            <pc:docMk/>
            <pc:sldMk cId="0" sldId="256"/>
            <ac:spMk id="7" creationId="{9EE4C6CD-86EA-211D-754C-6B8DE14FB586}"/>
          </ac:spMkLst>
        </pc:spChg>
        <pc:spChg chg="mod">
          <ac:chgData name="Trisha Curtis" userId="0bf744e7-1b5e-43cf-863b-6b4c043b5982" providerId="ADAL" clId="{4A1756CD-E4F9-5832-8342-4FDA02B8B288}" dt="2026-02-27T07:05:50.056" v="1097" actId="207"/>
          <ac:spMkLst>
            <pc:docMk/>
            <pc:sldMk cId="0" sldId="256"/>
            <ac:spMk id="10" creationId="{C25B9D9C-1C2E-387A-1932-963BAF5C6742}"/>
          </ac:spMkLst>
        </pc:spChg>
      </pc:sldChg>
      <pc:sldChg chg="addSp delSp modSp mod chgLayout">
        <pc:chgData name="Trisha Curtis" userId="0bf744e7-1b5e-43cf-863b-6b4c043b5982" providerId="ADAL" clId="{4A1756CD-E4F9-5832-8342-4FDA02B8B288}" dt="2026-03-12T06:03:46.622" v="1672" actId="207"/>
        <pc:sldMkLst>
          <pc:docMk/>
          <pc:sldMk cId="0" sldId="269"/>
        </pc:sldMkLst>
        <pc:spChg chg="add mod">
          <ac:chgData name="Trisha Curtis" userId="0bf744e7-1b5e-43cf-863b-6b4c043b5982" providerId="ADAL" clId="{4A1756CD-E4F9-5832-8342-4FDA02B8B288}" dt="2026-02-27T04:30:53.275" v="69" actId="20577"/>
          <ac:spMkLst>
            <pc:docMk/>
            <pc:sldMk cId="0" sldId="269"/>
            <ac:spMk id="3" creationId="{D2CBF108-5533-50E5-95FF-1FAF4BD3776C}"/>
          </ac:spMkLst>
        </pc:spChg>
        <pc:spChg chg="add mod">
          <ac:chgData name="Trisha Curtis" userId="0bf744e7-1b5e-43cf-863b-6b4c043b5982" providerId="ADAL" clId="{4A1756CD-E4F9-5832-8342-4FDA02B8B288}" dt="2026-02-27T04:30:42.389" v="29" actId="20577"/>
          <ac:spMkLst>
            <pc:docMk/>
            <pc:sldMk cId="0" sldId="269"/>
            <ac:spMk id="4" creationId="{016BB699-3B5E-1027-58BE-05FD8849D0BA}"/>
          </ac:spMkLst>
        </pc:spChg>
        <pc:spChg chg="mod ord">
          <ac:chgData name="Trisha Curtis" userId="0bf744e7-1b5e-43cf-863b-6b4c043b5982" providerId="ADAL" clId="{4A1756CD-E4F9-5832-8342-4FDA02B8B288}" dt="2026-02-27T07:05:56.557" v="1098" actId="207"/>
          <ac:spMkLst>
            <pc:docMk/>
            <pc:sldMk cId="0" sldId="269"/>
            <ac:spMk id="9" creationId="{0F3B8ED9-5130-53D6-7545-1642F9055D06}"/>
          </ac:spMkLst>
        </pc:spChg>
        <pc:spChg chg="mod ord">
          <ac:chgData name="Trisha Curtis" userId="0bf744e7-1b5e-43cf-863b-6b4c043b5982" providerId="ADAL" clId="{4A1756CD-E4F9-5832-8342-4FDA02B8B288}" dt="2026-02-27T04:26:49.372" v="3" actId="700"/>
          <ac:spMkLst>
            <pc:docMk/>
            <pc:sldMk cId="0" sldId="269"/>
            <ac:spMk id="11" creationId="{34336711-9B84-D3A4-B178-E0DE3E13C2E1}"/>
          </ac:spMkLst>
        </pc:spChg>
        <pc:spChg chg="mod ord">
          <ac:chgData name="Trisha Curtis" userId="0bf744e7-1b5e-43cf-863b-6b4c043b5982" providerId="ADAL" clId="{4A1756CD-E4F9-5832-8342-4FDA02B8B288}" dt="2026-02-27T07:08:13.216" v="1126" actId="207"/>
          <ac:spMkLst>
            <pc:docMk/>
            <pc:sldMk cId="0" sldId="269"/>
            <ac:spMk id="179" creationId="{00000000-0000-0000-0000-000000000000}"/>
          </ac:spMkLst>
        </pc:spChg>
        <pc:spChg chg="mod">
          <ac:chgData name="Trisha Curtis" userId="0bf744e7-1b5e-43cf-863b-6b4c043b5982" providerId="ADAL" clId="{4A1756CD-E4F9-5832-8342-4FDA02B8B288}" dt="2026-02-27T07:09:13.878" v="1144" actId="207"/>
          <ac:spMkLst>
            <pc:docMk/>
            <pc:sldMk cId="0" sldId="269"/>
            <ac:spMk id="183" creationId="{00000000-0000-0000-0000-000000000000}"/>
          </ac:spMkLst>
        </pc:spChg>
        <pc:picChg chg="add mod ord modCrop">
          <ac:chgData name="Trisha Curtis" userId="0bf744e7-1b5e-43cf-863b-6b4c043b5982" providerId="ADAL" clId="{4A1756CD-E4F9-5832-8342-4FDA02B8B288}" dt="2026-03-12T06:03:46.622" v="1672" actId="207"/>
          <ac:picMkLst>
            <pc:docMk/>
            <pc:sldMk cId="0" sldId="269"/>
            <ac:picMk id="6" creationId="{DF5064D1-4B88-0F91-8161-864DA60FB4CE}"/>
          </ac:picMkLst>
        </pc:picChg>
      </pc:sldChg>
      <pc:sldChg chg="modSp mod">
        <pc:chgData name="Trisha Curtis" userId="0bf744e7-1b5e-43cf-863b-6b4c043b5982" providerId="ADAL" clId="{4A1756CD-E4F9-5832-8342-4FDA02B8B288}" dt="2026-03-12T06:03:31.646" v="1671" actId="20577"/>
        <pc:sldMkLst>
          <pc:docMk/>
          <pc:sldMk cId="0" sldId="283"/>
        </pc:sldMkLst>
        <pc:spChg chg="mod">
          <ac:chgData name="Trisha Curtis" userId="0bf744e7-1b5e-43cf-863b-6b4c043b5982" providerId="ADAL" clId="{4A1756CD-E4F9-5832-8342-4FDA02B8B288}" dt="2026-03-12T06:03:31.646" v="1671" actId="20577"/>
          <ac:spMkLst>
            <pc:docMk/>
            <pc:sldMk cId="0" sldId="283"/>
            <ac:spMk id="326" creationId="{00000000-0000-0000-0000-000000000000}"/>
          </ac:spMkLst>
        </pc:spChg>
      </pc:sldChg>
      <pc:sldChg chg="addSp delSp modSp mod chgLayout">
        <pc:chgData name="Trisha Curtis" userId="0bf744e7-1b5e-43cf-863b-6b4c043b5982" providerId="ADAL" clId="{4A1756CD-E4F9-5832-8342-4FDA02B8B288}" dt="2026-03-12T06:03:50.813" v="1673" actId="207"/>
        <pc:sldMkLst>
          <pc:docMk/>
          <pc:sldMk cId="3624925798" sldId="284"/>
        </pc:sldMkLst>
        <pc:spChg chg="mod ord">
          <ac:chgData name="Trisha Curtis" userId="0bf744e7-1b5e-43cf-863b-6b4c043b5982" providerId="ADAL" clId="{4A1756CD-E4F9-5832-8342-4FDA02B8B288}" dt="2026-02-27T04:47:29.429" v="424" actId="700"/>
          <ac:spMkLst>
            <pc:docMk/>
            <pc:sldMk cId="3624925798" sldId="284"/>
            <ac:spMk id="2" creationId="{94E70E7D-6F6A-2A8B-E203-71357AF9D56A}"/>
          </ac:spMkLst>
        </pc:spChg>
        <pc:spChg chg="add mod">
          <ac:chgData name="Trisha Curtis" userId="0bf744e7-1b5e-43cf-863b-6b4c043b5982" providerId="ADAL" clId="{4A1756CD-E4F9-5832-8342-4FDA02B8B288}" dt="2026-02-27T08:29:35.425" v="1182" actId="207"/>
          <ac:spMkLst>
            <pc:docMk/>
            <pc:sldMk cId="3624925798" sldId="284"/>
            <ac:spMk id="4" creationId="{E024C45F-2AB2-96BE-849C-26A73B5866D0}"/>
          </ac:spMkLst>
        </pc:spChg>
        <pc:spChg chg="add mod">
          <ac:chgData name="Trisha Curtis" userId="0bf744e7-1b5e-43cf-863b-6b4c043b5982" providerId="ADAL" clId="{4A1756CD-E4F9-5832-8342-4FDA02B8B288}" dt="2026-02-27T08:29:35.425" v="1182" actId="207"/>
          <ac:spMkLst>
            <pc:docMk/>
            <pc:sldMk cId="3624925798" sldId="284"/>
            <ac:spMk id="5" creationId="{D1DD9C27-52AD-1124-08AF-7C319E425975}"/>
          </ac:spMkLst>
        </pc:spChg>
        <pc:spChg chg="mod">
          <ac:chgData name="Trisha Curtis" userId="0bf744e7-1b5e-43cf-863b-6b4c043b5982" providerId="ADAL" clId="{4A1756CD-E4F9-5832-8342-4FDA02B8B288}" dt="2026-02-27T07:10:29.533" v="1162" actId="207"/>
          <ac:spMkLst>
            <pc:docMk/>
            <pc:sldMk cId="3624925798" sldId="284"/>
            <ac:spMk id="9" creationId="{505DF06B-A645-D2A6-97D7-6B2E40741E38}"/>
          </ac:spMkLst>
        </pc:spChg>
        <pc:spChg chg="mod ord">
          <ac:chgData name="Trisha Curtis" userId="0bf744e7-1b5e-43cf-863b-6b4c043b5982" providerId="ADAL" clId="{4A1756CD-E4F9-5832-8342-4FDA02B8B288}" dt="2026-02-27T04:47:29.429" v="424" actId="700"/>
          <ac:spMkLst>
            <pc:docMk/>
            <pc:sldMk cId="3624925798" sldId="284"/>
            <ac:spMk id="11" creationId="{4A93652E-1B42-91D7-F2C7-CF06B45F818E}"/>
          </ac:spMkLst>
        </pc:spChg>
        <pc:spChg chg="mod ord">
          <ac:chgData name="Trisha Curtis" userId="0bf744e7-1b5e-43cf-863b-6b4c043b5982" providerId="ADAL" clId="{4A1756CD-E4F9-5832-8342-4FDA02B8B288}" dt="2026-02-27T04:47:38.424" v="425" actId="11"/>
          <ac:spMkLst>
            <pc:docMk/>
            <pc:sldMk cId="3624925798" sldId="284"/>
            <ac:spMk id="15" creationId="{91874459-286F-9183-983A-A113B1F7B8AA}"/>
          </ac:spMkLst>
        </pc:spChg>
        <pc:picChg chg="add mod">
          <ac:chgData name="Trisha Curtis" userId="0bf744e7-1b5e-43cf-863b-6b4c043b5982" providerId="ADAL" clId="{4A1756CD-E4F9-5832-8342-4FDA02B8B288}" dt="2026-03-12T06:03:50.813" v="1673" actId="207"/>
          <ac:picMkLst>
            <pc:docMk/>
            <pc:sldMk cId="3624925798" sldId="284"/>
            <ac:picMk id="3" creationId="{75AE30C2-15CA-3E1E-F2A9-0E03E1D5BC63}"/>
          </ac:picMkLst>
        </pc:picChg>
      </pc:sldChg>
      <pc:sldChg chg="addSp delSp modSp mod">
        <pc:chgData name="Trisha Curtis" userId="0bf744e7-1b5e-43cf-863b-6b4c043b5982" providerId="ADAL" clId="{4A1756CD-E4F9-5832-8342-4FDA02B8B288}" dt="2026-03-12T06:04:14.036" v="1678" actId="207"/>
        <pc:sldMkLst>
          <pc:docMk/>
          <pc:sldMk cId="88543029" sldId="285"/>
        </pc:sldMkLst>
        <pc:spChg chg="add mod">
          <ac:chgData name="Trisha Curtis" userId="0bf744e7-1b5e-43cf-863b-6b4c043b5982" providerId="ADAL" clId="{4A1756CD-E4F9-5832-8342-4FDA02B8B288}" dt="2026-02-27T04:35:49.867" v="138" actId="20577"/>
          <ac:spMkLst>
            <pc:docMk/>
            <pc:sldMk cId="88543029" sldId="285"/>
            <ac:spMk id="2" creationId="{36A608F4-DF23-0A76-86FB-999FB8B81C4B}"/>
          </ac:spMkLst>
        </pc:spChg>
        <pc:spChg chg="add mod">
          <ac:chgData name="Trisha Curtis" userId="0bf744e7-1b5e-43cf-863b-6b4c043b5982" providerId="ADAL" clId="{4A1756CD-E4F9-5832-8342-4FDA02B8B288}" dt="2026-02-27T04:35:29.017" v="92" actId="20577"/>
          <ac:spMkLst>
            <pc:docMk/>
            <pc:sldMk cId="88543029" sldId="285"/>
            <ac:spMk id="7" creationId="{22956D47-3259-9FE3-D9EA-0F555F07635B}"/>
          </ac:spMkLst>
        </pc:spChg>
        <pc:spChg chg="mod">
          <ac:chgData name="Trisha Curtis" userId="0bf744e7-1b5e-43cf-863b-6b4c043b5982" providerId="ADAL" clId="{4A1756CD-E4F9-5832-8342-4FDA02B8B288}" dt="2026-02-27T07:08:30.395" v="1129"/>
          <ac:spMkLst>
            <pc:docMk/>
            <pc:sldMk cId="88543029" sldId="285"/>
            <ac:spMk id="179" creationId="{857C3839-FA70-DF4C-3F09-242B5AE31810}"/>
          </ac:spMkLst>
        </pc:spChg>
        <pc:spChg chg="mod">
          <ac:chgData name="Trisha Curtis" userId="0bf744e7-1b5e-43cf-863b-6b4c043b5982" providerId="ADAL" clId="{4A1756CD-E4F9-5832-8342-4FDA02B8B288}" dt="2026-02-27T07:06:05.938" v="1101" actId="207"/>
          <ac:spMkLst>
            <pc:docMk/>
            <pc:sldMk cId="88543029" sldId="285"/>
            <ac:spMk id="180" creationId="{C436795A-DA4E-3343-372A-45DB91D15CAA}"/>
          </ac:spMkLst>
        </pc:spChg>
        <pc:spChg chg="mod">
          <ac:chgData name="Trisha Curtis" userId="0bf744e7-1b5e-43cf-863b-6b4c043b5982" providerId="ADAL" clId="{4A1756CD-E4F9-5832-8342-4FDA02B8B288}" dt="2026-02-27T07:09:31.489" v="1147" actId="207"/>
          <ac:spMkLst>
            <pc:docMk/>
            <pc:sldMk cId="88543029" sldId="285"/>
            <ac:spMk id="183" creationId="{85150181-761D-B083-AF3A-4243D5A8A4A6}"/>
          </ac:spMkLst>
        </pc:spChg>
        <pc:picChg chg="add mod">
          <ac:chgData name="Trisha Curtis" userId="0bf744e7-1b5e-43cf-863b-6b4c043b5982" providerId="ADAL" clId="{4A1756CD-E4F9-5832-8342-4FDA02B8B288}" dt="2026-03-12T06:04:14.036" v="1678" actId="207"/>
          <ac:picMkLst>
            <pc:docMk/>
            <pc:sldMk cId="88543029" sldId="285"/>
            <ac:picMk id="14" creationId="{8C8A0F43-ECDE-8E02-EBD2-80AD0351DB7D}"/>
          </ac:picMkLst>
        </pc:picChg>
      </pc:sldChg>
      <pc:sldChg chg="addSp delSp modSp mod">
        <pc:chgData name="Trisha Curtis" userId="0bf744e7-1b5e-43cf-863b-6b4c043b5982" providerId="ADAL" clId="{4A1756CD-E4F9-5832-8342-4FDA02B8B288}" dt="2026-03-12T06:05:01.453" v="1682" actId="14100"/>
        <pc:sldMkLst>
          <pc:docMk/>
          <pc:sldMk cId="1477310403" sldId="286"/>
        </pc:sldMkLst>
        <pc:spChg chg="mod">
          <ac:chgData name="Trisha Curtis" userId="0bf744e7-1b5e-43cf-863b-6b4c043b5982" providerId="ADAL" clId="{4A1756CD-E4F9-5832-8342-4FDA02B8B288}" dt="2026-03-12T06:05:01.453" v="1682" actId="14100"/>
          <ac:spMkLst>
            <pc:docMk/>
            <pc:sldMk cId="1477310403" sldId="286"/>
            <ac:spMk id="4" creationId="{BF1BCA77-160A-FD5D-10AD-FA282BA4250A}"/>
          </ac:spMkLst>
        </pc:spChg>
        <pc:spChg chg="add mod">
          <ac:chgData name="Trisha Curtis" userId="0bf744e7-1b5e-43cf-863b-6b4c043b5982" providerId="ADAL" clId="{4A1756CD-E4F9-5832-8342-4FDA02B8B288}" dt="2026-02-27T08:29:52.481" v="1185" actId="207"/>
          <ac:spMkLst>
            <pc:docMk/>
            <pc:sldMk cId="1477310403" sldId="286"/>
            <ac:spMk id="5" creationId="{375C54FE-0F70-9E48-6C00-EE3621B5C99D}"/>
          </ac:spMkLst>
        </pc:spChg>
        <pc:spChg chg="add mod">
          <ac:chgData name="Trisha Curtis" userId="0bf744e7-1b5e-43cf-863b-6b4c043b5982" providerId="ADAL" clId="{4A1756CD-E4F9-5832-8342-4FDA02B8B288}" dt="2026-02-27T08:29:52.481" v="1185" actId="207"/>
          <ac:spMkLst>
            <pc:docMk/>
            <pc:sldMk cId="1477310403" sldId="286"/>
            <ac:spMk id="6" creationId="{7A868774-158E-B5B3-2C67-B6C9087F1F41}"/>
          </ac:spMkLst>
        </pc:spChg>
        <pc:spChg chg="mod">
          <ac:chgData name="Trisha Curtis" userId="0bf744e7-1b5e-43cf-863b-6b4c043b5982" providerId="ADAL" clId="{4A1756CD-E4F9-5832-8342-4FDA02B8B288}" dt="2026-02-27T07:10:49.963" v="1165" actId="207"/>
          <ac:spMkLst>
            <pc:docMk/>
            <pc:sldMk cId="1477310403" sldId="286"/>
            <ac:spMk id="9" creationId="{BD70FA21-AE35-16CA-B335-3091BAC7D1DF}"/>
          </ac:spMkLst>
        </pc:spChg>
        <pc:picChg chg="add mod">
          <ac:chgData name="Trisha Curtis" userId="0bf744e7-1b5e-43cf-863b-6b4c043b5982" providerId="ADAL" clId="{4A1756CD-E4F9-5832-8342-4FDA02B8B288}" dt="2026-03-12T06:04:21.945" v="1679" actId="207"/>
          <ac:picMkLst>
            <pc:docMk/>
            <pc:sldMk cId="1477310403" sldId="286"/>
            <ac:picMk id="14" creationId="{F3A95211-971B-4E27-EA0D-2A8A2081F8AA}"/>
          </ac:picMkLst>
        </pc:picChg>
      </pc:sldChg>
      <pc:sldChg chg="addSp delSp modSp mod">
        <pc:chgData name="Trisha Curtis" userId="0bf744e7-1b5e-43cf-863b-6b4c043b5982" providerId="ADAL" clId="{4A1756CD-E4F9-5832-8342-4FDA02B8B288}" dt="2026-03-12T06:03:54.911" v="1674" actId="207"/>
        <pc:sldMkLst>
          <pc:docMk/>
          <pc:sldMk cId="2940149527" sldId="287"/>
        </pc:sldMkLst>
        <pc:spChg chg="add mod">
          <ac:chgData name="Trisha Curtis" userId="0bf744e7-1b5e-43cf-863b-6b4c043b5982" providerId="ADAL" clId="{4A1756CD-E4F9-5832-8342-4FDA02B8B288}" dt="2026-02-27T04:31:11.721" v="76"/>
          <ac:spMkLst>
            <pc:docMk/>
            <pc:sldMk cId="2940149527" sldId="287"/>
            <ac:spMk id="2" creationId="{8F619392-3E02-B6D5-3D46-F629FC9018CB}"/>
          </ac:spMkLst>
        </pc:spChg>
        <pc:spChg chg="add mod">
          <ac:chgData name="Trisha Curtis" userId="0bf744e7-1b5e-43cf-863b-6b4c043b5982" providerId="ADAL" clId="{4A1756CD-E4F9-5832-8342-4FDA02B8B288}" dt="2026-02-27T04:31:11.721" v="76"/>
          <ac:spMkLst>
            <pc:docMk/>
            <pc:sldMk cId="2940149527" sldId="287"/>
            <ac:spMk id="5" creationId="{D200D8E5-BB1E-0D0B-1D1D-6C1AC794B628}"/>
          </ac:spMkLst>
        </pc:spChg>
        <pc:spChg chg="mod">
          <ac:chgData name="Trisha Curtis" userId="0bf744e7-1b5e-43cf-863b-6b4c043b5982" providerId="ADAL" clId="{4A1756CD-E4F9-5832-8342-4FDA02B8B288}" dt="2026-02-27T07:08:25.192" v="1127"/>
          <ac:spMkLst>
            <pc:docMk/>
            <pc:sldMk cId="2940149527" sldId="287"/>
            <ac:spMk id="179" creationId="{ACC11C50-12FC-274A-368A-2B1B0CEF7542}"/>
          </ac:spMkLst>
        </pc:spChg>
        <pc:spChg chg="mod">
          <ac:chgData name="Trisha Curtis" userId="0bf744e7-1b5e-43cf-863b-6b4c043b5982" providerId="ADAL" clId="{4A1756CD-E4F9-5832-8342-4FDA02B8B288}" dt="2026-02-27T07:05:59.503" v="1099" actId="207"/>
          <ac:spMkLst>
            <pc:docMk/>
            <pc:sldMk cId="2940149527" sldId="287"/>
            <ac:spMk id="180" creationId="{D7543F24-0DCC-C035-9694-6EF75B22CB30}"/>
          </ac:spMkLst>
        </pc:spChg>
        <pc:spChg chg="mod">
          <ac:chgData name="Trisha Curtis" userId="0bf744e7-1b5e-43cf-863b-6b4c043b5982" providerId="ADAL" clId="{4A1756CD-E4F9-5832-8342-4FDA02B8B288}" dt="2026-02-27T07:09:18.167" v="1145" actId="207"/>
          <ac:spMkLst>
            <pc:docMk/>
            <pc:sldMk cId="2940149527" sldId="287"/>
            <ac:spMk id="183" creationId="{561D7CE2-9C7E-300F-FD8A-5BAC9C4198D6}"/>
          </ac:spMkLst>
        </pc:spChg>
        <pc:picChg chg="add mod ord">
          <ac:chgData name="Trisha Curtis" userId="0bf744e7-1b5e-43cf-863b-6b4c043b5982" providerId="ADAL" clId="{4A1756CD-E4F9-5832-8342-4FDA02B8B288}" dt="2026-03-12T06:03:54.911" v="1674" actId="207"/>
          <ac:picMkLst>
            <pc:docMk/>
            <pc:sldMk cId="2940149527" sldId="287"/>
            <ac:picMk id="4" creationId="{41A2AD4F-C8DF-09D2-D61F-F36B29B520E0}"/>
          </ac:picMkLst>
        </pc:picChg>
      </pc:sldChg>
      <pc:sldChg chg="addSp delSp modSp mod">
        <pc:chgData name="Trisha Curtis" userId="0bf744e7-1b5e-43cf-863b-6b4c043b5982" providerId="ADAL" clId="{4A1756CD-E4F9-5832-8342-4FDA02B8B288}" dt="2026-03-12T06:03:57.911" v="1675" actId="207"/>
        <pc:sldMkLst>
          <pc:docMk/>
          <pc:sldMk cId="1022783871" sldId="288"/>
        </pc:sldMkLst>
        <pc:spChg chg="mod">
          <ac:chgData name="Trisha Curtis" userId="0bf744e7-1b5e-43cf-863b-6b4c043b5982" providerId="ADAL" clId="{4A1756CD-E4F9-5832-8342-4FDA02B8B288}" dt="2026-02-27T04:48:40.855" v="439" actId="20577"/>
          <ac:spMkLst>
            <pc:docMk/>
            <pc:sldMk cId="1022783871" sldId="288"/>
            <ac:spMk id="4" creationId="{C5318EF1-7B9D-16AE-9D40-49D24F4E735F}"/>
          </ac:spMkLst>
        </pc:spChg>
        <pc:spChg chg="add mod">
          <ac:chgData name="Trisha Curtis" userId="0bf744e7-1b5e-43cf-863b-6b4c043b5982" providerId="ADAL" clId="{4A1756CD-E4F9-5832-8342-4FDA02B8B288}" dt="2026-02-27T08:29:41.216" v="1183" actId="207"/>
          <ac:spMkLst>
            <pc:docMk/>
            <pc:sldMk cId="1022783871" sldId="288"/>
            <ac:spMk id="6" creationId="{42FEE557-0F01-36E3-64FB-A81F39FF779B}"/>
          </ac:spMkLst>
        </pc:spChg>
        <pc:spChg chg="mod">
          <ac:chgData name="Trisha Curtis" userId="0bf744e7-1b5e-43cf-863b-6b4c043b5982" providerId="ADAL" clId="{4A1756CD-E4F9-5832-8342-4FDA02B8B288}" dt="2026-02-27T07:10:35.097" v="1163" actId="207"/>
          <ac:spMkLst>
            <pc:docMk/>
            <pc:sldMk cId="1022783871" sldId="288"/>
            <ac:spMk id="9" creationId="{2561DDE3-5EA0-E58F-039D-F1A485EE293A}"/>
          </ac:spMkLst>
        </pc:spChg>
        <pc:spChg chg="add mod">
          <ac:chgData name="Trisha Curtis" userId="0bf744e7-1b5e-43cf-863b-6b4c043b5982" providerId="ADAL" clId="{4A1756CD-E4F9-5832-8342-4FDA02B8B288}" dt="2026-02-27T08:29:41.216" v="1183" actId="207"/>
          <ac:spMkLst>
            <pc:docMk/>
            <pc:sldMk cId="1022783871" sldId="288"/>
            <ac:spMk id="12" creationId="{6D38B5DC-C9BB-AD2A-CCEC-88EA7C6AF17A}"/>
          </ac:spMkLst>
        </pc:spChg>
        <pc:picChg chg="add mod">
          <ac:chgData name="Trisha Curtis" userId="0bf744e7-1b5e-43cf-863b-6b4c043b5982" providerId="ADAL" clId="{4A1756CD-E4F9-5832-8342-4FDA02B8B288}" dt="2026-03-12T06:03:57.911" v="1675" actId="207"/>
          <ac:picMkLst>
            <pc:docMk/>
            <pc:sldMk cId="1022783871" sldId="288"/>
            <ac:picMk id="7" creationId="{D0B1B1EC-BACA-DDC6-F90C-A03AE09B1AF0}"/>
          </ac:picMkLst>
        </pc:picChg>
      </pc:sldChg>
      <pc:sldChg chg="addSp delSp modSp mod">
        <pc:chgData name="Trisha Curtis" userId="0bf744e7-1b5e-43cf-863b-6b4c043b5982" providerId="ADAL" clId="{4A1756CD-E4F9-5832-8342-4FDA02B8B288}" dt="2026-03-12T06:04:00.893" v="1676" actId="207"/>
        <pc:sldMkLst>
          <pc:docMk/>
          <pc:sldMk cId="957359178" sldId="289"/>
        </pc:sldMkLst>
        <pc:spChg chg="add mod">
          <ac:chgData name="Trisha Curtis" userId="0bf744e7-1b5e-43cf-863b-6b4c043b5982" providerId="ADAL" clId="{4A1756CD-E4F9-5832-8342-4FDA02B8B288}" dt="2026-02-27T04:31:25.305" v="83"/>
          <ac:spMkLst>
            <pc:docMk/>
            <pc:sldMk cId="957359178" sldId="289"/>
            <ac:spMk id="2" creationId="{CF5EEE25-861B-6882-209A-C9F10A133EF0}"/>
          </ac:spMkLst>
        </pc:spChg>
        <pc:spChg chg="add mod">
          <ac:chgData name="Trisha Curtis" userId="0bf744e7-1b5e-43cf-863b-6b4c043b5982" providerId="ADAL" clId="{4A1756CD-E4F9-5832-8342-4FDA02B8B288}" dt="2026-02-27T04:31:25.305" v="83"/>
          <ac:spMkLst>
            <pc:docMk/>
            <pc:sldMk cId="957359178" sldId="289"/>
            <ac:spMk id="7" creationId="{F9D78317-FA6E-0896-FBCA-9DAB1B04D1C0}"/>
          </ac:spMkLst>
        </pc:spChg>
        <pc:spChg chg="mod">
          <ac:chgData name="Trisha Curtis" userId="0bf744e7-1b5e-43cf-863b-6b4c043b5982" providerId="ADAL" clId="{4A1756CD-E4F9-5832-8342-4FDA02B8B288}" dt="2026-02-27T07:08:27.627" v="1128"/>
          <ac:spMkLst>
            <pc:docMk/>
            <pc:sldMk cId="957359178" sldId="289"/>
            <ac:spMk id="179" creationId="{278A3ABA-2AC7-9929-D6AB-6D927D72A3C5}"/>
          </ac:spMkLst>
        </pc:spChg>
        <pc:spChg chg="mod">
          <ac:chgData name="Trisha Curtis" userId="0bf744e7-1b5e-43cf-863b-6b4c043b5982" providerId="ADAL" clId="{4A1756CD-E4F9-5832-8342-4FDA02B8B288}" dt="2026-02-27T07:06:02.330" v="1100" actId="207"/>
          <ac:spMkLst>
            <pc:docMk/>
            <pc:sldMk cId="957359178" sldId="289"/>
            <ac:spMk id="180" creationId="{D7D011F1-972D-B15A-38CA-3DE29BE95621}"/>
          </ac:spMkLst>
        </pc:spChg>
        <pc:spChg chg="mod">
          <ac:chgData name="Trisha Curtis" userId="0bf744e7-1b5e-43cf-863b-6b4c043b5982" providerId="ADAL" clId="{4A1756CD-E4F9-5832-8342-4FDA02B8B288}" dt="2026-02-27T07:09:28.036" v="1146" actId="207"/>
          <ac:spMkLst>
            <pc:docMk/>
            <pc:sldMk cId="957359178" sldId="289"/>
            <ac:spMk id="183" creationId="{4C74AC73-A761-8DC5-DC36-07CF1ACF7357}"/>
          </ac:spMkLst>
        </pc:spChg>
        <pc:picChg chg="add mod ord modCrop">
          <ac:chgData name="Trisha Curtis" userId="0bf744e7-1b5e-43cf-863b-6b4c043b5982" providerId="ADAL" clId="{4A1756CD-E4F9-5832-8342-4FDA02B8B288}" dt="2026-03-12T06:04:00.893" v="1676" actId="207"/>
          <ac:picMkLst>
            <pc:docMk/>
            <pc:sldMk cId="957359178" sldId="289"/>
            <ac:picMk id="4" creationId="{9DDE7BF9-1283-2577-FAC9-D4D4C339CB38}"/>
          </ac:picMkLst>
        </pc:picChg>
      </pc:sldChg>
      <pc:sldChg chg="addSp delSp modSp mod">
        <pc:chgData name="Trisha Curtis" userId="0bf744e7-1b5e-43cf-863b-6b4c043b5982" providerId="ADAL" clId="{4A1756CD-E4F9-5832-8342-4FDA02B8B288}" dt="2026-03-12T06:04:03.796" v="1677" actId="207"/>
        <pc:sldMkLst>
          <pc:docMk/>
          <pc:sldMk cId="3736527687" sldId="290"/>
        </pc:sldMkLst>
        <pc:spChg chg="add mod">
          <ac:chgData name="Trisha Curtis" userId="0bf744e7-1b5e-43cf-863b-6b4c043b5982" providerId="ADAL" clId="{4A1756CD-E4F9-5832-8342-4FDA02B8B288}" dt="2026-02-27T08:29:46.976" v="1184" actId="207"/>
          <ac:spMkLst>
            <pc:docMk/>
            <pc:sldMk cId="3736527687" sldId="290"/>
            <ac:spMk id="4" creationId="{0A891434-01A2-1461-B1F6-DEED1C0BABE2}"/>
          </ac:spMkLst>
        </pc:spChg>
        <pc:spChg chg="add mod">
          <ac:chgData name="Trisha Curtis" userId="0bf744e7-1b5e-43cf-863b-6b4c043b5982" providerId="ADAL" clId="{4A1756CD-E4F9-5832-8342-4FDA02B8B288}" dt="2026-02-27T08:29:46.976" v="1184" actId="207"/>
          <ac:spMkLst>
            <pc:docMk/>
            <pc:sldMk cId="3736527687" sldId="290"/>
            <ac:spMk id="5" creationId="{54CC93CA-362D-223B-1D26-E737EB7744C7}"/>
          </ac:spMkLst>
        </pc:spChg>
        <pc:spChg chg="mod">
          <ac:chgData name="Trisha Curtis" userId="0bf744e7-1b5e-43cf-863b-6b4c043b5982" providerId="ADAL" clId="{4A1756CD-E4F9-5832-8342-4FDA02B8B288}" dt="2026-02-27T07:10:44.074" v="1164" actId="207"/>
          <ac:spMkLst>
            <pc:docMk/>
            <pc:sldMk cId="3736527687" sldId="290"/>
            <ac:spMk id="9" creationId="{0A35D619-C4CD-617F-69B8-FE4D0B6D0E64}"/>
          </ac:spMkLst>
        </pc:spChg>
        <pc:spChg chg="mod">
          <ac:chgData name="Trisha Curtis" userId="0bf744e7-1b5e-43cf-863b-6b4c043b5982" providerId="ADAL" clId="{4A1756CD-E4F9-5832-8342-4FDA02B8B288}" dt="2026-02-27T04:49:19.783" v="448" actId="12"/>
          <ac:spMkLst>
            <pc:docMk/>
            <pc:sldMk cId="3736527687" sldId="290"/>
            <ac:spMk id="12" creationId="{43174EE4-CDEC-C03A-25AC-F9CF51696B5C}"/>
          </ac:spMkLst>
        </pc:spChg>
        <pc:picChg chg="add mod">
          <ac:chgData name="Trisha Curtis" userId="0bf744e7-1b5e-43cf-863b-6b4c043b5982" providerId="ADAL" clId="{4A1756CD-E4F9-5832-8342-4FDA02B8B288}" dt="2026-03-12T06:04:03.796" v="1677" actId="207"/>
          <ac:picMkLst>
            <pc:docMk/>
            <pc:sldMk cId="3736527687" sldId="290"/>
            <ac:picMk id="6" creationId="{D2CE4821-B6DD-A59E-297C-E7838F409C55}"/>
          </ac:picMkLst>
        </pc:picChg>
      </pc:sldChg>
      <pc:sldChg chg="addSp delSp modSp mod">
        <pc:chgData name="Trisha Curtis" userId="0bf744e7-1b5e-43cf-863b-6b4c043b5982" providerId="ADAL" clId="{4A1756CD-E4F9-5832-8342-4FDA02B8B288}" dt="2026-03-12T06:05:13.268" v="1683" actId="207"/>
        <pc:sldMkLst>
          <pc:docMk/>
          <pc:sldMk cId="3879259397" sldId="291"/>
        </pc:sldMkLst>
        <pc:spChg chg="add mod">
          <ac:chgData name="Trisha Curtis" userId="0bf744e7-1b5e-43cf-863b-6b4c043b5982" providerId="ADAL" clId="{4A1756CD-E4F9-5832-8342-4FDA02B8B288}" dt="2026-02-27T04:36:10.566" v="145"/>
          <ac:spMkLst>
            <pc:docMk/>
            <pc:sldMk cId="3879259397" sldId="291"/>
            <ac:spMk id="2" creationId="{2F9C7C02-4545-2E70-654B-1461B1B3D6DA}"/>
          </ac:spMkLst>
        </pc:spChg>
        <pc:spChg chg="add mod">
          <ac:chgData name="Trisha Curtis" userId="0bf744e7-1b5e-43cf-863b-6b4c043b5982" providerId="ADAL" clId="{4A1756CD-E4F9-5832-8342-4FDA02B8B288}" dt="2026-02-27T04:36:10.566" v="145"/>
          <ac:spMkLst>
            <pc:docMk/>
            <pc:sldMk cId="3879259397" sldId="291"/>
            <ac:spMk id="7" creationId="{FF27A22F-0DC7-2F6F-F9E6-21DC362F2F9D}"/>
          </ac:spMkLst>
        </pc:spChg>
        <pc:spChg chg="mod">
          <ac:chgData name="Trisha Curtis" userId="0bf744e7-1b5e-43cf-863b-6b4c043b5982" providerId="ADAL" clId="{4A1756CD-E4F9-5832-8342-4FDA02B8B288}" dt="2026-02-27T07:08:32.901" v="1130"/>
          <ac:spMkLst>
            <pc:docMk/>
            <pc:sldMk cId="3879259397" sldId="291"/>
            <ac:spMk id="179" creationId="{2564C51B-2DB3-E00C-DA70-6010E8D75EB3}"/>
          </ac:spMkLst>
        </pc:spChg>
        <pc:spChg chg="mod">
          <ac:chgData name="Trisha Curtis" userId="0bf744e7-1b5e-43cf-863b-6b4c043b5982" providerId="ADAL" clId="{4A1756CD-E4F9-5832-8342-4FDA02B8B288}" dt="2026-02-27T07:06:09.532" v="1102" actId="207"/>
          <ac:spMkLst>
            <pc:docMk/>
            <pc:sldMk cId="3879259397" sldId="291"/>
            <ac:spMk id="180" creationId="{6881BA1C-A197-5E19-2A74-62D1C11F7D28}"/>
          </ac:spMkLst>
        </pc:spChg>
        <pc:spChg chg="mod">
          <ac:chgData name="Trisha Curtis" userId="0bf744e7-1b5e-43cf-863b-6b4c043b5982" providerId="ADAL" clId="{4A1756CD-E4F9-5832-8342-4FDA02B8B288}" dt="2026-02-27T07:09:35.186" v="1148" actId="207"/>
          <ac:spMkLst>
            <pc:docMk/>
            <pc:sldMk cId="3879259397" sldId="291"/>
            <ac:spMk id="183" creationId="{1FD8B76A-8125-BA68-EDE2-544A4D903689}"/>
          </ac:spMkLst>
        </pc:spChg>
        <pc:picChg chg="add mod ord modCrop">
          <ac:chgData name="Trisha Curtis" userId="0bf744e7-1b5e-43cf-863b-6b4c043b5982" providerId="ADAL" clId="{4A1756CD-E4F9-5832-8342-4FDA02B8B288}" dt="2026-03-12T06:05:13.268" v="1683" actId="207"/>
          <ac:picMkLst>
            <pc:docMk/>
            <pc:sldMk cId="3879259397" sldId="291"/>
            <ac:picMk id="13" creationId="{13038DC8-DB19-8912-37BC-170513906281}"/>
          </ac:picMkLst>
        </pc:picChg>
      </pc:sldChg>
      <pc:sldChg chg="addSp delSp modSp mod">
        <pc:chgData name="Trisha Curtis" userId="0bf744e7-1b5e-43cf-863b-6b4c043b5982" providerId="ADAL" clId="{4A1756CD-E4F9-5832-8342-4FDA02B8B288}" dt="2026-03-12T06:05:28.780" v="1685" actId="11"/>
        <pc:sldMkLst>
          <pc:docMk/>
          <pc:sldMk cId="546443654" sldId="292"/>
        </pc:sldMkLst>
        <pc:spChg chg="mod">
          <ac:chgData name="Trisha Curtis" userId="0bf744e7-1b5e-43cf-863b-6b4c043b5982" providerId="ADAL" clId="{4A1756CD-E4F9-5832-8342-4FDA02B8B288}" dt="2026-03-12T06:05:28.780" v="1685" actId="11"/>
          <ac:spMkLst>
            <pc:docMk/>
            <pc:sldMk cId="546443654" sldId="292"/>
            <ac:spMk id="4" creationId="{BEBB73EB-ACAC-0F3E-C7B5-20377231100F}"/>
          </ac:spMkLst>
        </pc:spChg>
        <pc:spChg chg="add mod">
          <ac:chgData name="Trisha Curtis" userId="0bf744e7-1b5e-43cf-863b-6b4c043b5982" providerId="ADAL" clId="{4A1756CD-E4F9-5832-8342-4FDA02B8B288}" dt="2026-02-27T08:29:56.180" v="1186" actId="207"/>
          <ac:spMkLst>
            <pc:docMk/>
            <pc:sldMk cId="546443654" sldId="292"/>
            <ac:spMk id="6" creationId="{C73DE746-4107-7EC6-9501-71EF3D26878F}"/>
          </ac:spMkLst>
        </pc:spChg>
        <pc:spChg chg="mod">
          <ac:chgData name="Trisha Curtis" userId="0bf744e7-1b5e-43cf-863b-6b4c043b5982" providerId="ADAL" clId="{4A1756CD-E4F9-5832-8342-4FDA02B8B288}" dt="2026-02-27T07:11:00.965" v="1168" actId="207"/>
          <ac:spMkLst>
            <pc:docMk/>
            <pc:sldMk cId="546443654" sldId="292"/>
            <ac:spMk id="9" creationId="{4C32E657-87A5-08AB-BF6C-8ADAB74C8606}"/>
          </ac:spMkLst>
        </pc:spChg>
        <pc:spChg chg="add mod">
          <ac:chgData name="Trisha Curtis" userId="0bf744e7-1b5e-43cf-863b-6b4c043b5982" providerId="ADAL" clId="{4A1756CD-E4F9-5832-8342-4FDA02B8B288}" dt="2026-02-27T08:29:56.180" v="1186" actId="207"/>
          <ac:spMkLst>
            <pc:docMk/>
            <pc:sldMk cId="546443654" sldId="292"/>
            <ac:spMk id="12" creationId="{0B7C989A-99AA-540D-081C-B4A0E679C87D}"/>
          </ac:spMkLst>
        </pc:spChg>
        <pc:picChg chg="add mod ord modCrop">
          <ac:chgData name="Trisha Curtis" userId="0bf744e7-1b5e-43cf-863b-6b4c043b5982" providerId="ADAL" clId="{4A1756CD-E4F9-5832-8342-4FDA02B8B288}" dt="2026-03-12T06:05:17.880" v="1684" actId="207"/>
          <ac:picMkLst>
            <pc:docMk/>
            <pc:sldMk cId="546443654" sldId="292"/>
            <ac:picMk id="15" creationId="{495BF7B5-2480-2115-9557-EFAF1A1E0E0B}"/>
          </ac:picMkLst>
        </pc:picChg>
      </pc:sldChg>
      <pc:sldChg chg="addSp delSp modSp mod chgLayout">
        <pc:chgData name="Trisha Curtis" userId="0bf744e7-1b5e-43cf-863b-6b4c043b5982" providerId="ADAL" clId="{4A1756CD-E4F9-5832-8342-4FDA02B8B288}" dt="2026-03-12T06:05:37.232" v="1686" actId="207"/>
        <pc:sldMkLst>
          <pc:docMk/>
          <pc:sldMk cId="746069855" sldId="293"/>
        </pc:sldMkLst>
        <pc:spChg chg="add mod">
          <ac:chgData name="Trisha Curtis" userId="0bf744e7-1b5e-43cf-863b-6b4c043b5982" providerId="ADAL" clId="{4A1756CD-E4F9-5832-8342-4FDA02B8B288}" dt="2026-02-27T04:36:21.876" v="152"/>
          <ac:spMkLst>
            <pc:docMk/>
            <pc:sldMk cId="746069855" sldId="293"/>
            <ac:spMk id="2" creationId="{80689E0C-EAAD-3BFF-E42F-9F7DD3CACE63}"/>
          </ac:spMkLst>
        </pc:spChg>
        <pc:spChg chg="add mod">
          <ac:chgData name="Trisha Curtis" userId="0bf744e7-1b5e-43cf-863b-6b4c043b5982" providerId="ADAL" clId="{4A1756CD-E4F9-5832-8342-4FDA02B8B288}" dt="2026-02-27T04:36:21.876" v="152"/>
          <ac:spMkLst>
            <pc:docMk/>
            <pc:sldMk cId="746069855" sldId="293"/>
            <ac:spMk id="3" creationId="{97B3AEE5-CACA-8D60-F673-C7858D769F2F}"/>
          </ac:spMkLst>
        </pc:spChg>
        <pc:spChg chg="mod ord">
          <ac:chgData name="Trisha Curtis" userId="0bf744e7-1b5e-43cf-863b-6b4c043b5982" providerId="ADAL" clId="{4A1756CD-E4F9-5832-8342-4FDA02B8B288}" dt="2026-02-27T04:53:23.429" v="505" actId="700"/>
          <ac:spMkLst>
            <pc:docMk/>
            <pc:sldMk cId="746069855" sldId="293"/>
            <ac:spMk id="11" creationId="{0EBB70C0-2F40-CDC1-15ED-0D88E09C07BC}"/>
          </ac:spMkLst>
        </pc:spChg>
        <pc:spChg chg="mod ord">
          <ac:chgData name="Trisha Curtis" userId="0bf744e7-1b5e-43cf-863b-6b4c043b5982" providerId="ADAL" clId="{4A1756CD-E4F9-5832-8342-4FDA02B8B288}" dt="2026-02-27T07:08:35.467" v="1131"/>
          <ac:spMkLst>
            <pc:docMk/>
            <pc:sldMk cId="746069855" sldId="293"/>
            <ac:spMk id="179" creationId="{2689FA51-7DAE-3D1B-C688-2044D79CECA3}"/>
          </ac:spMkLst>
        </pc:spChg>
        <pc:spChg chg="mod ord">
          <ac:chgData name="Trisha Curtis" userId="0bf744e7-1b5e-43cf-863b-6b4c043b5982" providerId="ADAL" clId="{4A1756CD-E4F9-5832-8342-4FDA02B8B288}" dt="2026-02-27T07:06:17.345" v="1104" actId="14100"/>
          <ac:spMkLst>
            <pc:docMk/>
            <pc:sldMk cId="746069855" sldId="293"/>
            <ac:spMk id="180" creationId="{31877DCF-045C-4CED-E7EA-1C3B52DDD528}"/>
          </ac:spMkLst>
        </pc:spChg>
        <pc:spChg chg="mod">
          <ac:chgData name="Trisha Curtis" userId="0bf744e7-1b5e-43cf-863b-6b4c043b5982" providerId="ADAL" clId="{4A1756CD-E4F9-5832-8342-4FDA02B8B288}" dt="2026-02-27T07:09:38.786" v="1149" actId="207"/>
          <ac:spMkLst>
            <pc:docMk/>
            <pc:sldMk cId="746069855" sldId="293"/>
            <ac:spMk id="183" creationId="{EAE122E2-7180-5682-1772-12BEC46BDF74}"/>
          </ac:spMkLst>
        </pc:spChg>
        <pc:picChg chg="add mod modCrop">
          <ac:chgData name="Trisha Curtis" userId="0bf744e7-1b5e-43cf-863b-6b4c043b5982" providerId="ADAL" clId="{4A1756CD-E4F9-5832-8342-4FDA02B8B288}" dt="2026-03-12T06:05:37.232" v="1686" actId="207"/>
          <ac:picMkLst>
            <pc:docMk/>
            <pc:sldMk cId="746069855" sldId="293"/>
            <ac:picMk id="5" creationId="{54E25E0C-3049-99DD-E19B-B34176A81C6A}"/>
          </ac:picMkLst>
        </pc:picChg>
      </pc:sldChg>
      <pc:sldChg chg="addSp delSp modSp mod">
        <pc:chgData name="Trisha Curtis" userId="0bf744e7-1b5e-43cf-863b-6b4c043b5982" providerId="ADAL" clId="{4A1756CD-E4F9-5832-8342-4FDA02B8B288}" dt="2026-03-12T06:05:41.239" v="1687" actId="207"/>
        <pc:sldMkLst>
          <pc:docMk/>
          <pc:sldMk cId="2170539940" sldId="294"/>
        </pc:sldMkLst>
        <pc:spChg chg="add mod">
          <ac:chgData name="Trisha Curtis" userId="0bf744e7-1b5e-43cf-863b-6b4c043b5982" providerId="ADAL" clId="{4A1756CD-E4F9-5832-8342-4FDA02B8B288}" dt="2026-02-27T08:29:59.658" v="1187" actId="207"/>
          <ac:spMkLst>
            <pc:docMk/>
            <pc:sldMk cId="2170539940" sldId="294"/>
            <ac:spMk id="3" creationId="{20A3D475-0C58-DD85-FC0F-79D5FEED638F}"/>
          </ac:spMkLst>
        </pc:spChg>
        <pc:spChg chg="add mod">
          <ac:chgData name="Trisha Curtis" userId="0bf744e7-1b5e-43cf-863b-6b4c043b5982" providerId="ADAL" clId="{4A1756CD-E4F9-5832-8342-4FDA02B8B288}" dt="2026-02-27T08:29:59.658" v="1187" actId="207"/>
          <ac:spMkLst>
            <pc:docMk/>
            <pc:sldMk cId="2170539940" sldId="294"/>
            <ac:spMk id="4" creationId="{3A43A64A-82C8-82F2-F0D3-8DA235238092}"/>
          </ac:spMkLst>
        </pc:spChg>
        <pc:spChg chg="mod">
          <ac:chgData name="Trisha Curtis" userId="0bf744e7-1b5e-43cf-863b-6b4c043b5982" providerId="ADAL" clId="{4A1756CD-E4F9-5832-8342-4FDA02B8B288}" dt="2026-02-27T07:11:04.731" v="1169" actId="207"/>
          <ac:spMkLst>
            <pc:docMk/>
            <pc:sldMk cId="2170539940" sldId="294"/>
            <ac:spMk id="9" creationId="{007C50AD-6D35-4C50-EE16-A3453E804A4E}"/>
          </ac:spMkLst>
        </pc:spChg>
        <pc:spChg chg="mod">
          <ac:chgData name="Trisha Curtis" userId="0bf744e7-1b5e-43cf-863b-6b4c043b5982" providerId="ADAL" clId="{4A1756CD-E4F9-5832-8342-4FDA02B8B288}" dt="2026-02-27T04:53:56.227" v="520" actId="12"/>
          <ac:spMkLst>
            <pc:docMk/>
            <pc:sldMk cId="2170539940" sldId="294"/>
            <ac:spMk id="13" creationId="{A6D2DB64-134E-061D-E24F-29B333CAA4C8}"/>
          </ac:spMkLst>
        </pc:spChg>
        <pc:picChg chg="add mod">
          <ac:chgData name="Trisha Curtis" userId="0bf744e7-1b5e-43cf-863b-6b4c043b5982" providerId="ADAL" clId="{4A1756CD-E4F9-5832-8342-4FDA02B8B288}" dt="2026-03-12T06:05:41.239" v="1687" actId="207"/>
          <ac:picMkLst>
            <pc:docMk/>
            <pc:sldMk cId="2170539940" sldId="294"/>
            <ac:picMk id="5" creationId="{35D0DF28-3AC9-EF60-AD93-06692002F1B9}"/>
          </ac:picMkLst>
        </pc:picChg>
      </pc:sldChg>
      <pc:sldChg chg="addSp delSp modSp mod">
        <pc:chgData name="Trisha Curtis" userId="0bf744e7-1b5e-43cf-863b-6b4c043b5982" providerId="ADAL" clId="{4A1756CD-E4F9-5832-8342-4FDA02B8B288}" dt="2026-03-27T03:48:11.833" v="1871" actId="14826"/>
        <pc:sldMkLst>
          <pc:docMk/>
          <pc:sldMk cId="695627521" sldId="295"/>
        </pc:sldMkLst>
        <pc:spChg chg="add mod">
          <ac:chgData name="Trisha Curtis" userId="0bf744e7-1b5e-43cf-863b-6b4c043b5982" providerId="ADAL" clId="{4A1756CD-E4F9-5832-8342-4FDA02B8B288}" dt="2026-03-12T06:09:09.617" v="1722" actId="1036"/>
          <ac:spMkLst>
            <pc:docMk/>
            <pc:sldMk cId="695627521" sldId="295"/>
            <ac:spMk id="2" creationId="{80EC096D-5202-72E8-6454-446D13D4FF6A}"/>
          </ac:spMkLst>
        </pc:spChg>
        <pc:spChg chg="add del">
          <ac:chgData name="Trisha Curtis" userId="0bf744e7-1b5e-43cf-863b-6b4c043b5982" providerId="ADAL" clId="{4A1756CD-E4F9-5832-8342-4FDA02B8B288}" dt="2026-03-27T03:47:55.678" v="1867" actId="22"/>
          <ac:spMkLst>
            <pc:docMk/>
            <pc:sldMk cId="695627521" sldId="295"/>
            <ac:spMk id="5" creationId="{AD3B0397-EAC9-3B88-4007-E2B968598A04}"/>
          </ac:spMkLst>
        </pc:spChg>
        <pc:spChg chg="mod">
          <ac:chgData name="Trisha Curtis" userId="0bf744e7-1b5e-43cf-863b-6b4c043b5982" providerId="ADAL" clId="{4A1756CD-E4F9-5832-8342-4FDA02B8B288}" dt="2026-02-27T04:36:51.726" v="191" actId="14100"/>
          <ac:spMkLst>
            <pc:docMk/>
            <pc:sldMk cId="695627521" sldId="295"/>
            <ac:spMk id="7" creationId="{A0C4AD15-5A23-381C-2953-136EE59D4F97}"/>
          </ac:spMkLst>
        </pc:spChg>
        <pc:spChg chg="mod">
          <ac:chgData name="Trisha Curtis" userId="0bf744e7-1b5e-43cf-863b-6b4c043b5982" providerId="ADAL" clId="{4A1756CD-E4F9-5832-8342-4FDA02B8B288}" dt="2026-02-27T07:08:38.108" v="1132"/>
          <ac:spMkLst>
            <pc:docMk/>
            <pc:sldMk cId="695627521" sldId="295"/>
            <ac:spMk id="179" creationId="{A3B4219F-57CE-958E-FF86-D54A14FF417C}"/>
          </ac:spMkLst>
        </pc:spChg>
        <pc:spChg chg="mod">
          <ac:chgData name="Trisha Curtis" userId="0bf744e7-1b5e-43cf-863b-6b4c043b5982" providerId="ADAL" clId="{4A1756CD-E4F9-5832-8342-4FDA02B8B288}" dt="2026-03-12T06:07:38.200" v="1712" actId="947"/>
          <ac:spMkLst>
            <pc:docMk/>
            <pc:sldMk cId="695627521" sldId="295"/>
            <ac:spMk id="180" creationId="{1C3658D5-7D27-44DE-5DD3-50EC698E4026}"/>
          </ac:spMkLst>
        </pc:spChg>
        <pc:spChg chg="mod">
          <ac:chgData name="Trisha Curtis" userId="0bf744e7-1b5e-43cf-863b-6b4c043b5982" providerId="ADAL" clId="{4A1756CD-E4F9-5832-8342-4FDA02B8B288}" dt="2026-02-27T07:09:43.825" v="1150" actId="207"/>
          <ac:spMkLst>
            <pc:docMk/>
            <pc:sldMk cId="695627521" sldId="295"/>
            <ac:spMk id="183" creationId="{1A8B22DD-C3A8-3361-2DD2-C831856EF3F7}"/>
          </ac:spMkLst>
        </pc:spChg>
        <pc:picChg chg="add mod ord modCrop">
          <ac:chgData name="Trisha Curtis" userId="0bf744e7-1b5e-43cf-863b-6b4c043b5982" providerId="ADAL" clId="{4A1756CD-E4F9-5832-8342-4FDA02B8B288}" dt="2026-03-27T03:48:11.833" v="1871" actId="14826"/>
          <ac:picMkLst>
            <pc:docMk/>
            <pc:sldMk cId="695627521" sldId="295"/>
            <ac:picMk id="3" creationId="{A4159E35-DDAA-7F8C-1037-486A30ACB22D}"/>
          </ac:picMkLst>
        </pc:picChg>
      </pc:sldChg>
      <pc:sldChg chg="addSp delSp modSp mod">
        <pc:chgData name="Trisha Curtis" userId="0bf744e7-1b5e-43cf-863b-6b4c043b5982" providerId="ADAL" clId="{4A1756CD-E4F9-5832-8342-4FDA02B8B288}" dt="2026-03-12T06:09:42.192" v="1746" actId="207"/>
        <pc:sldMkLst>
          <pc:docMk/>
          <pc:sldMk cId="583113542" sldId="296"/>
        </pc:sldMkLst>
        <pc:spChg chg="add mod">
          <ac:chgData name="Trisha Curtis" userId="0bf744e7-1b5e-43cf-863b-6b4c043b5982" providerId="ADAL" clId="{4A1756CD-E4F9-5832-8342-4FDA02B8B288}" dt="2026-02-27T08:30:03.701" v="1188" actId="207"/>
          <ac:spMkLst>
            <pc:docMk/>
            <pc:sldMk cId="583113542" sldId="296"/>
            <ac:spMk id="3" creationId="{B433AC02-7AB9-A019-21F5-5DFD80A6E161}"/>
          </ac:spMkLst>
        </pc:spChg>
        <pc:spChg chg="mod">
          <ac:chgData name="Trisha Curtis" userId="0bf744e7-1b5e-43cf-863b-6b4c043b5982" providerId="ADAL" clId="{4A1756CD-E4F9-5832-8342-4FDA02B8B288}" dt="2026-03-12T06:09:34.367" v="1745" actId="11"/>
          <ac:spMkLst>
            <pc:docMk/>
            <pc:sldMk cId="583113542" sldId="296"/>
            <ac:spMk id="4" creationId="{92D79E43-2830-EAF6-ACF8-78EECE772C82}"/>
          </ac:spMkLst>
        </pc:spChg>
        <pc:spChg chg="add mod">
          <ac:chgData name="Trisha Curtis" userId="0bf744e7-1b5e-43cf-863b-6b4c043b5982" providerId="ADAL" clId="{4A1756CD-E4F9-5832-8342-4FDA02B8B288}" dt="2026-02-27T08:30:03.701" v="1188" actId="207"/>
          <ac:spMkLst>
            <pc:docMk/>
            <pc:sldMk cId="583113542" sldId="296"/>
            <ac:spMk id="5" creationId="{C98F9CBA-1B8E-0AB8-49A0-95F35A65E747}"/>
          </ac:spMkLst>
        </pc:spChg>
        <pc:spChg chg="mod">
          <ac:chgData name="Trisha Curtis" userId="0bf744e7-1b5e-43cf-863b-6b4c043b5982" providerId="ADAL" clId="{4A1756CD-E4F9-5832-8342-4FDA02B8B288}" dt="2026-02-27T07:11:08.787" v="1170" actId="207"/>
          <ac:spMkLst>
            <pc:docMk/>
            <pc:sldMk cId="583113542" sldId="296"/>
            <ac:spMk id="9" creationId="{6EBA4A96-CC8D-509E-4FE5-5C35E62F859A}"/>
          </ac:spMkLst>
        </pc:spChg>
        <pc:picChg chg="add mod">
          <ac:chgData name="Trisha Curtis" userId="0bf744e7-1b5e-43cf-863b-6b4c043b5982" providerId="ADAL" clId="{4A1756CD-E4F9-5832-8342-4FDA02B8B288}" dt="2026-03-12T06:09:42.192" v="1746" actId="207"/>
          <ac:picMkLst>
            <pc:docMk/>
            <pc:sldMk cId="583113542" sldId="296"/>
            <ac:picMk id="6" creationId="{9B549B5D-4974-5731-A30E-61F96444BF0E}"/>
          </ac:picMkLst>
        </pc:picChg>
      </pc:sldChg>
      <pc:sldChg chg="addSp delSp modSp mod chgLayout">
        <pc:chgData name="Trisha Curtis" userId="0bf744e7-1b5e-43cf-863b-6b4c043b5982" providerId="ADAL" clId="{4A1756CD-E4F9-5832-8342-4FDA02B8B288}" dt="2026-03-27T03:48:27.748" v="1873" actId="14826"/>
        <pc:sldMkLst>
          <pc:docMk/>
          <pc:sldMk cId="267143116" sldId="297"/>
        </pc:sldMkLst>
        <pc:spChg chg="add mod">
          <ac:chgData name="Trisha Curtis" userId="0bf744e7-1b5e-43cf-863b-6b4c043b5982" providerId="ADAL" clId="{4A1756CD-E4F9-5832-8342-4FDA02B8B288}" dt="2026-02-27T04:37:05.687" v="198"/>
          <ac:spMkLst>
            <pc:docMk/>
            <pc:sldMk cId="267143116" sldId="297"/>
            <ac:spMk id="3" creationId="{AED60CE2-0E63-250A-D840-D690C658C1B4}"/>
          </ac:spMkLst>
        </pc:spChg>
        <pc:spChg chg="add mod">
          <ac:chgData name="Trisha Curtis" userId="0bf744e7-1b5e-43cf-863b-6b4c043b5982" providerId="ADAL" clId="{4A1756CD-E4F9-5832-8342-4FDA02B8B288}" dt="2026-02-27T04:37:05.687" v="198"/>
          <ac:spMkLst>
            <pc:docMk/>
            <pc:sldMk cId="267143116" sldId="297"/>
            <ac:spMk id="4" creationId="{BAC3DE26-FDFE-BD79-A499-F4E37D012274}"/>
          </ac:spMkLst>
        </pc:spChg>
        <pc:spChg chg="add mod">
          <ac:chgData name="Trisha Curtis" userId="0bf744e7-1b5e-43cf-863b-6b4c043b5982" providerId="ADAL" clId="{4A1756CD-E4F9-5832-8342-4FDA02B8B288}" dt="2026-03-12T06:10:44.537" v="1761" actId="1035"/>
          <ac:spMkLst>
            <pc:docMk/>
            <pc:sldMk cId="267143116" sldId="297"/>
            <ac:spMk id="5" creationId="{040FD3D7-40EF-135C-4836-6A176DB94E21}"/>
          </ac:spMkLst>
        </pc:spChg>
        <pc:spChg chg="mod ord">
          <ac:chgData name="Trisha Curtis" userId="0bf744e7-1b5e-43cf-863b-6b4c043b5982" providerId="ADAL" clId="{4A1756CD-E4F9-5832-8342-4FDA02B8B288}" dt="2026-02-27T05:43:37.134" v="1069" actId="700"/>
          <ac:spMkLst>
            <pc:docMk/>
            <pc:sldMk cId="267143116" sldId="297"/>
            <ac:spMk id="9" creationId="{24943DA7-514B-E926-1425-9E12759E77C3}"/>
          </ac:spMkLst>
        </pc:spChg>
        <pc:spChg chg="mod ord">
          <ac:chgData name="Trisha Curtis" userId="0bf744e7-1b5e-43cf-863b-6b4c043b5982" providerId="ADAL" clId="{4A1756CD-E4F9-5832-8342-4FDA02B8B288}" dt="2026-02-27T07:08:40.416" v="1133"/>
          <ac:spMkLst>
            <pc:docMk/>
            <pc:sldMk cId="267143116" sldId="297"/>
            <ac:spMk id="179" creationId="{A2C3CA24-B1A4-7533-23AD-CFD9A39F025E}"/>
          </ac:spMkLst>
        </pc:spChg>
        <pc:spChg chg="mod ord">
          <ac:chgData name="Trisha Curtis" userId="0bf744e7-1b5e-43cf-863b-6b4c043b5982" providerId="ADAL" clId="{4A1756CD-E4F9-5832-8342-4FDA02B8B288}" dt="2026-03-12T06:10:40.687" v="1756" actId="20577"/>
          <ac:spMkLst>
            <pc:docMk/>
            <pc:sldMk cId="267143116" sldId="297"/>
            <ac:spMk id="180" creationId="{81B9EB27-C143-643D-0C2B-CBF537680C9C}"/>
          </ac:spMkLst>
        </pc:spChg>
        <pc:spChg chg="mod">
          <ac:chgData name="Trisha Curtis" userId="0bf744e7-1b5e-43cf-863b-6b4c043b5982" providerId="ADAL" clId="{4A1756CD-E4F9-5832-8342-4FDA02B8B288}" dt="2026-02-27T07:09:49.098" v="1151" actId="207"/>
          <ac:spMkLst>
            <pc:docMk/>
            <pc:sldMk cId="267143116" sldId="297"/>
            <ac:spMk id="183" creationId="{1CDF4FC2-DC34-6CD7-2485-C052F1D34F4D}"/>
          </ac:spMkLst>
        </pc:spChg>
        <pc:picChg chg="add mod ord modCrop">
          <ac:chgData name="Trisha Curtis" userId="0bf744e7-1b5e-43cf-863b-6b4c043b5982" providerId="ADAL" clId="{4A1756CD-E4F9-5832-8342-4FDA02B8B288}" dt="2026-03-27T03:48:27.748" v="1873" actId="14826"/>
          <ac:picMkLst>
            <pc:docMk/>
            <pc:sldMk cId="267143116" sldId="297"/>
            <ac:picMk id="7" creationId="{713F572E-2056-D99E-B3F9-16088BFE56DE}"/>
          </ac:picMkLst>
        </pc:picChg>
      </pc:sldChg>
      <pc:sldChg chg="addSp delSp modSp mod chgLayout">
        <pc:chgData name="Trisha Curtis" userId="0bf744e7-1b5e-43cf-863b-6b4c043b5982" providerId="ADAL" clId="{4A1756CD-E4F9-5832-8342-4FDA02B8B288}" dt="2026-03-27T03:48:19.076" v="1872" actId="14826"/>
        <pc:sldMkLst>
          <pc:docMk/>
          <pc:sldMk cId="2052797293" sldId="298"/>
        </pc:sldMkLst>
        <pc:spChg chg="mod ord">
          <ac:chgData name="Trisha Curtis" userId="0bf744e7-1b5e-43cf-863b-6b4c043b5982" providerId="ADAL" clId="{4A1756CD-E4F9-5832-8342-4FDA02B8B288}" dt="2026-02-27T04:57:16.775" v="612" actId="700"/>
          <ac:spMkLst>
            <pc:docMk/>
            <pc:sldMk cId="2052797293" sldId="298"/>
            <ac:spMk id="2" creationId="{C03B53C5-CD0E-26CB-48CA-B2CD81ACF437}"/>
          </ac:spMkLst>
        </pc:spChg>
        <pc:spChg chg="mod ord">
          <ac:chgData name="Trisha Curtis" userId="0bf744e7-1b5e-43cf-863b-6b4c043b5982" providerId="ADAL" clId="{4A1756CD-E4F9-5832-8342-4FDA02B8B288}" dt="2026-03-12T06:11:50.791" v="1762" actId="11"/>
          <ac:spMkLst>
            <pc:docMk/>
            <pc:sldMk cId="2052797293" sldId="298"/>
            <ac:spMk id="4" creationId="{C80BF150-CD10-906E-7E8D-7CAE737873AF}"/>
          </ac:spMkLst>
        </pc:spChg>
        <pc:spChg chg="mod">
          <ac:chgData name="Trisha Curtis" userId="0bf744e7-1b5e-43cf-863b-6b4c043b5982" providerId="ADAL" clId="{4A1756CD-E4F9-5832-8342-4FDA02B8B288}" dt="2026-02-27T07:11:13.320" v="1171" actId="207"/>
          <ac:spMkLst>
            <pc:docMk/>
            <pc:sldMk cId="2052797293" sldId="298"/>
            <ac:spMk id="9" creationId="{7F3FEB0D-7638-33DE-F240-BB1971E352A5}"/>
          </ac:spMkLst>
        </pc:spChg>
        <pc:spChg chg="add mod">
          <ac:chgData name="Trisha Curtis" userId="0bf744e7-1b5e-43cf-863b-6b4c043b5982" providerId="ADAL" clId="{4A1756CD-E4F9-5832-8342-4FDA02B8B288}" dt="2026-02-27T08:30:07.355" v="1189" actId="207"/>
          <ac:spMkLst>
            <pc:docMk/>
            <pc:sldMk cId="2052797293" sldId="298"/>
            <ac:spMk id="11" creationId="{9CDA19E8-56E8-6F23-47E4-7ECCFF29B2B5}"/>
          </ac:spMkLst>
        </pc:spChg>
        <pc:spChg chg="add mod">
          <ac:chgData name="Trisha Curtis" userId="0bf744e7-1b5e-43cf-863b-6b4c043b5982" providerId="ADAL" clId="{4A1756CD-E4F9-5832-8342-4FDA02B8B288}" dt="2026-02-27T08:30:07.355" v="1189" actId="207"/>
          <ac:spMkLst>
            <pc:docMk/>
            <pc:sldMk cId="2052797293" sldId="298"/>
            <ac:spMk id="12" creationId="{4992492E-0119-035B-FD79-48D7481C1B05}"/>
          </ac:spMkLst>
        </pc:spChg>
        <pc:spChg chg="mod ord">
          <ac:chgData name="Trisha Curtis" userId="0bf744e7-1b5e-43cf-863b-6b4c043b5982" providerId="ADAL" clId="{4A1756CD-E4F9-5832-8342-4FDA02B8B288}" dt="2026-02-27T04:57:16.775" v="612" actId="700"/>
          <ac:spMkLst>
            <pc:docMk/>
            <pc:sldMk cId="2052797293" sldId="298"/>
            <ac:spMk id="15" creationId="{32D269ED-E7F7-E9F6-A6F0-31D770891634}"/>
          </ac:spMkLst>
        </pc:spChg>
        <pc:picChg chg="add mod">
          <ac:chgData name="Trisha Curtis" userId="0bf744e7-1b5e-43cf-863b-6b4c043b5982" providerId="ADAL" clId="{4A1756CD-E4F9-5832-8342-4FDA02B8B288}" dt="2026-03-27T03:48:19.076" v="1872" actId="14826"/>
          <ac:picMkLst>
            <pc:docMk/>
            <pc:sldMk cId="2052797293" sldId="298"/>
            <ac:picMk id="3" creationId="{86DCEEE5-CB5A-2CC0-1E6B-6477A9375F42}"/>
          </ac:picMkLst>
        </pc:picChg>
      </pc:sldChg>
      <pc:sldChg chg="addSp delSp modSp mod">
        <pc:chgData name="Trisha Curtis" userId="0bf744e7-1b5e-43cf-863b-6b4c043b5982" providerId="ADAL" clId="{4A1756CD-E4F9-5832-8342-4FDA02B8B288}" dt="2026-03-12T06:12:07.140" v="1764" actId="207"/>
        <pc:sldMkLst>
          <pc:docMk/>
          <pc:sldMk cId="354642179" sldId="299"/>
        </pc:sldMkLst>
        <pc:spChg chg="add mod">
          <ac:chgData name="Trisha Curtis" userId="0bf744e7-1b5e-43cf-863b-6b4c043b5982" providerId="ADAL" clId="{4A1756CD-E4F9-5832-8342-4FDA02B8B288}" dt="2026-02-27T04:37:14.804" v="204"/>
          <ac:spMkLst>
            <pc:docMk/>
            <pc:sldMk cId="354642179" sldId="299"/>
            <ac:spMk id="2" creationId="{FCB11CC9-C913-C016-B66F-765A087A2B1B}"/>
          </ac:spMkLst>
        </pc:spChg>
        <pc:spChg chg="add mod">
          <ac:chgData name="Trisha Curtis" userId="0bf744e7-1b5e-43cf-863b-6b4c043b5982" providerId="ADAL" clId="{4A1756CD-E4F9-5832-8342-4FDA02B8B288}" dt="2026-02-27T04:37:14.804" v="204"/>
          <ac:spMkLst>
            <pc:docMk/>
            <pc:sldMk cId="354642179" sldId="299"/>
            <ac:spMk id="3" creationId="{2409514D-0B9F-3145-FDC8-C4E19C6FF2C8}"/>
          </ac:spMkLst>
        </pc:spChg>
        <pc:spChg chg="mod">
          <ac:chgData name="Trisha Curtis" userId="0bf744e7-1b5e-43cf-863b-6b4c043b5982" providerId="ADAL" clId="{4A1756CD-E4F9-5832-8342-4FDA02B8B288}" dt="2026-02-27T07:07:01.538" v="1108" actId="207"/>
          <ac:spMkLst>
            <pc:docMk/>
            <pc:sldMk cId="354642179" sldId="299"/>
            <ac:spMk id="19" creationId="{A18DE8D3-DF34-D5DB-7A65-C9A06BC8960E}"/>
          </ac:spMkLst>
        </pc:spChg>
        <pc:spChg chg="mod">
          <ac:chgData name="Trisha Curtis" userId="0bf744e7-1b5e-43cf-863b-6b4c043b5982" providerId="ADAL" clId="{4A1756CD-E4F9-5832-8342-4FDA02B8B288}" dt="2026-02-27T07:08:42.877" v="1134"/>
          <ac:spMkLst>
            <pc:docMk/>
            <pc:sldMk cId="354642179" sldId="299"/>
            <ac:spMk id="179" creationId="{8B6D816A-C5BB-11A7-3D83-F780CABFFA21}"/>
          </ac:spMkLst>
        </pc:spChg>
        <pc:spChg chg="mod">
          <ac:chgData name="Trisha Curtis" userId="0bf744e7-1b5e-43cf-863b-6b4c043b5982" providerId="ADAL" clId="{4A1756CD-E4F9-5832-8342-4FDA02B8B288}" dt="2026-02-27T07:09:52.774" v="1152" actId="207"/>
          <ac:spMkLst>
            <pc:docMk/>
            <pc:sldMk cId="354642179" sldId="299"/>
            <ac:spMk id="183" creationId="{58F230AD-0C40-F9E6-0652-80542247E046}"/>
          </ac:spMkLst>
        </pc:spChg>
        <pc:picChg chg="add mod">
          <ac:chgData name="Trisha Curtis" userId="0bf744e7-1b5e-43cf-863b-6b4c043b5982" providerId="ADAL" clId="{4A1756CD-E4F9-5832-8342-4FDA02B8B288}" dt="2026-03-12T06:12:07.140" v="1764" actId="207"/>
          <ac:picMkLst>
            <pc:docMk/>
            <pc:sldMk cId="354642179" sldId="299"/>
            <ac:picMk id="4" creationId="{370E04D0-B064-EDD3-0A5D-9ABDE7275C60}"/>
          </ac:picMkLst>
        </pc:picChg>
      </pc:sldChg>
      <pc:sldChg chg="addSp delSp modSp mod">
        <pc:chgData name="Trisha Curtis" userId="0bf744e7-1b5e-43cf-863b-6b4c043b5982" providerId="ADAL" clId="{4A1756CD-E4F9-5832-8342-4FDA02B8B288}" dt="2026-03-27T03:49:27.574" v="1878" actId="20577"/>
        <pc:sldMkLst>
          <pc:docMk/>
          <pc:sldMk cId="3153676029" sldId="300"/>
        </pc:sldMkLst>
        <pc:spChg chg="add mod">
          <ac:chgData name="Trisha Curtis" userId="0bf744e7-1b5e-43cf-863b-6b4c043b5982" providerId="ADAL" clId="{4A1756CD-E4F9-5832-8342-4FDA02B8B288}" dt="2026-02-27T08:30:11.426" v="1190" actId="207"/>
          <ac:spMkLst>
            <pc:docMk/>
            <pc:sldMk cId="3153676029" sldId="300"/>
            <ac:spMk id="3" creationId="{DCDEBA77-3140-9FD0-DA8B-79B017288AA6}"/>
          </ac:spMkLst>
        </pc:spChg>
        <pc:spChg chg="add mod">
          <ac:chgData name="Trisha Curtis" userId="0bf744e7-1b5e-43cf-863b-6b4c043b5982" providerId="ADAL" clId="{4A1756CD-E4F9-5832-8342-4FDA02B8B288}" dt="2026-02-27T08:30:11.426" v="1190" actId="207"/>
          <ac:spMkLst>
            <pc:docMk/>
            <pc:sldMk cId="3153676029" sldId="300"/>
            <ac:spMk id="4" creationId="{A5002CE2-E520-F670-6B61-C904975478E3}"/>
          </ac:spMkLst>
        </pc:spChg>
        <pc:spChg chg="mod">
          <ac:chgData name="Trisha Curtis" userId="0bf744e7-1b5e-43cf-863b-6b4c043b5982" providerId="ADAL" clId="{4A1756CD-E4F9-5832-8342-4FDA02B8B288}" dt="2026-02-27T07:11:18.286" v="1172" actId="207"/>
          <ac:spMkLst>
            <pc:docMk/>
            <pc:sldMk cId="3153676029" sldId="300"/>
            <ac:spMk id="9" creationId="{0DE33426-BB55-6AA6-0155-7CD41EB4C348}"/>
          </ac:spMkLst>
        </pc:spChg>
        <pc:spChg chg="mod">
          <ac:chgData name="Trisha Curtis" userId="0bf744e7-1b5e-43cf-863b-6b4c043b5982" providerId="ADAL" clId="{4A1756CD-E4F9-5832-8342-4FDA02B8B288}" dt="2026-03-27T03:49:27.574" v="1878" actId="20577"/>
          <ac:spMkLst>
            <pc:docMk/>
            <pc:sldMk cId="3153676029" sldId="300"/>
            <ac:spMk id="35" creationId="{A4A5DF4A-D615-F7E2-2CF4-B665A821B0E7}"/>
          </ac:spMkLst>
        </pc:spChg>
        <pc:picChg chg="add mod">
          <ac:chgData name="Trisha Curtis" userId="0bf744e7-1b5e-43cf-863b-6b4c043b5982" providerId="ADAL" clId="{4A1756CD-E4F9-5832-8342-4FDA02B8B288}" dt="2026-03-12T06:12:11.830" v="1765" actId="207"/>
          <ac:picMkLst>
            <pc:docMk/>
            <pc:sldMk cId="3153676029" sldId="300"/>
            <ac:picMk id="5" creationId="{09E7523B-D00E-2FB9-6230-994C3A33B268}"/>
          </ac:picMkLst>
        </pc:picChg>
      </pc:sldChg>
      <pc:sldChg chg="addSp delSp modSp mod chgLayout">
        <pc:chgData name="Trisha Curtis" userId="0bf744e7-1b5e-43cf-863b-6b4c043b5982" providerId="ADAL" clId="{4A1756CD-E4F9-5832-8342-4FDA02B8B288}" dt="2026-03-12T06:20:18.189" v="1804" actId="207"/>
        <pc:sldMkLst>
          <pc:docMk/>
          <pc:sldMk cId="3308463860" sldId="301"/>
        </pc:sldMkLst>
        <pc:spChg chg="mod ord">
          <ac:chgData name="Trisha Curtis" userId="0bf744e7-1b5e-43cf-863b-6b4c043b5982" providerId="ADAL" clId="{4A1756CD-E4F9-5832-8342-4FDA02B8B288}" dt="2026-02-27T05:19:03.280" v="632" actId="700"/>
          <ac:spMkLst>
            <pc:docMk/>
            <pc:sldMk cId="3308463860" sldId="301"/>
            <ac:spMk id="5" creationId="{AC29DC0B-1D55-A0AD-5648-21625B409425}"/>
          </ac:spMkLst>
        </pc:spChg>
        <pc:spChg chg="add mod">
          <ac:chgData name="Trisha Curtis" userId="0bf744e7-1b5e-43cf-863b-6b4c043b5982" providerId="ADAL" clId="{4A1756CD-E4F9-5832-8342-4FDA02B8B288}" dt="2026-02-27T04:38:55.040" v="292" actId="20577"/>
          <ac:spMkLst>
            <pc:docMk/>
            <pc:sldMk cId="3308463860" sldId="301"/>
            <ac:spMk id="6" creationId="{514BC5D8-C337-DCF7-4CB8-427E77B0F8EB}"/>
          </ac:spMkLst>
        </pc:spChg>
        <pc:spChg chg="add mod">
          <ac:chgData name="Trisha Curtis" userId="0bf744e7-1b5e-43cf-863b-6b4c043b5982" providerId="ADAL" clId="{4A1756CD-E4F9-5832-8342-4FDA02B8B288}" dt="2026-02-27T04:38:31.637" v="253" actId="20577"/>
          <ac:spMkLst>
            <pc:docMk/>
            <pc:sldMk cId="3308463860" sldId="301"/>
            <ac:spMk id="7" creationId="{B750DDF3-266F-FD1D-792B-37A92A95063A}"/>
          </ac:spMkLst>
        </pc:spChg>
        <pc:spChg chg="add mod">
          <ac:chgData name="Trisha Curtis" userId="0bf744e7-1b5e-43cf-863b-6b4c043b5982" providerId="ADAL" clId="{4A1756CD-E4F9-5832-8342-4FDA02B8B288}" dt="2026-02-27T07:07:21.897" v="1113" actId="11"/>
          <ac:spMkLst>
            <pc:docMk/>
            <pc:sldMk cId="3308463860" sldId="301"/>
            <ac:spMk id="9" creationId="{476825E8-1F9E-99FC-A9C1-C21B60362298}"/>
          </ac:spMkLst>
        </pc:spChg>
        <pc:spChg chg="mod ord">
          <ac:chgData name="Trisha Curtis" userId="0bf744e7-1b5e-43cf-863b-6b4c043b5982" providerId="ADAL" clId="{4A1756CD-E4F9-5832-8342-4FDA02B8B288}" dt="2026-02-27T07:08:45.366" v="1135"/>
          <ac:spMkLst>
            <pc:docMk/>
            <pc:sldMk cId="3308463860" sldId="301"/>
            <ac:spMk id="179" creationId="{AB17BD30-5F39-8C50-1504-C00B01F92EFA}"/>
          </ac:spMkLst>
        </pc:spChg>
        <pc:spChg chg="mod ord">
          <ac:chgData name="Trisha Curtis" userId="0bf744e7-1b5e-43cf-863b-6b4c043b5982" providerId="ADAL" clId="{4A1756CD-E4F9-5832-8342-4FDA02B8B288}" dt="2026-02-27T07:07:05.003" v="1109" actId="207"/>
          <ac:spMkLst>
            <pc:docMk/>
            <pc:sldMk cId="3308463860" sldId="301"/>
            <ac:spMk id="180" creationId="{3171217F-E6EC-8CF1-95CF-33A36397DCB0}"/>
          </ac:spMkLst>
        </pc:spChg>
        <pc:spChg chg="mod">
          <ac:chgData name="Trisha Curtis" userId="0bf744e7-1b5e-43cf-863b-6b4c043b5982" providerId="ADAL" clId="{4A1756CD-E4F9-5832-8342-4FDA02B8B288}" dt="2026-02-27T07:09:56.345" v="1153" actId="207"/>
          <ac:spMkLst>
            <pc:docMk/>
            <pc:sldMk cId="3308463860" sldId="301"/>
            <ac:spMk id="183" creationId="{F24B4880-4113-7F76-D378-91446D065FE6}"/>
          </ac:spMkLst>
        </pc:spChg>
        <pc:picChg chg="add mod ord modCrop">
          <ac:chgData name="Trisha Curtis" userId="0bf744e7-1b5e-43cf-863b-6b4c043b5982" providerId="ADAL" clId="{4A1756CD-E4F9-5832-8342-4FDA02B8B288}" dt="2026-03-12T06:20:18.189" v="1804" actId="207"/>
          <ac:picMkLst>
            <pc:docMk/>
            <pc:sldMk cId="3308463860" sldId="301"/>
            <ac:picMk id="10" creationId="{F0784734-C48D-6603-5A7A-FAD50BA9E62A}"/>
          </ac:picMkLst>
        </pc:picChg>
      </pc:sldChg>
      <pc:sldChg chg="addSp delSp modSp mod">
        <pc:chgData name="Trisha Curtis" userId="0bf744e7-1b5e-43cf-863b-6b4c043b5982" providerId="ADAL" clId="{4A1756CD-E4F9-5832-8342-4FDA02B8B288}" dt="2026-03-12T06:20:22.443" v="1805" actId="207"/>
        <pc:sldMkLst>
          <pc:docMk/>
          <pc:sldMk cId="2710044924" sldId="302"/>
        </pc:sldMkLst>
        <pc:spChg chg="mod">
          <ac:chgData name="Trisha Curtis" userId="0bf744e7-1b5e-43cf-863b-6b4c043b5982" providerId="ADAL" clId="{4A1756CD-E4F9-5832-8342-4FDA02B8B288}" dt="2026-02-27T05:21:13.165" v="670" actId="11"/>
          <ac:spMkLst>
            <pc:docMk/>
            <pc:sldMk cId="2710044924" sldId="302"/>
            <ac:spMk id="4" creationId="{C1238D53-C471-1F27-262E-1CC4A0F63956}"/>
          </ac:spMkLst>
        </pc:spChg>
        <pc:spChg chg="add mod">
          <ac:chgData name="Trisha Curtis" userId="0bf744e7-1b5e-43cf-863b-6b4c043b5982" providerId="ADAL" clId="{4A1756CD-E4F9-5832-8342-4FDA02B8B288}" dt="2026-02-27T08:30:14.990" v="1191" actId="207"/>
          <ac:spMkLst>
            <pc:docMk/>
            <pc:sldMk cId="2710044924" sldId="302"/>
            <ac:spMk id="6" creationId="{83F9BD69-6023-CEE7-3D40-C13348B976E2}"/>
          </ac:spMkLst>
        </pc:spChg>
        <pc:spChg chg="mod">
          <ac:chgData name="Trisha Curtis" userId="0bf744e7-1b5e-43cf-863b-6b4c043b5982" providerId="ADAL" clId="{4A1756CD-E4F9-5832-8342-4FDA02B8B288}" dt="2026-02-27T07:11:21.366" v="1173" actId="207"/>
          <ac:spMkLst>
            <pc:docMk/>
            <pc:sldMk cId="2710044924" sldId="302"/>
            <ac:spMk id="9" creationId="{C75A2344-2D10-43D8-E3B4-F9A82E35889E}"/>
          </ac:spMkLst>
        </pc:spChg>
        <pc:spChg chg="add mod">
          <ac:chgData name="Trisha Curtis" userId="0bf744e7-1b5e-43cf-863b-6b4c043b5982" providerId="ADAL" clId="{4A1756CD-E4F9-5832-8342-4FDA02B8B288}" dt="2026-02-27T08:30:14.990" v="1191" actId="207"/>
          <ac:spMkLst>
            <pc:docMk/>
            <pc:sldMk cId="2710044924" sldId="302"/>
            <ac:spMk id="12" creationId="{9231417B-D673-BF1A-E5F1-FFD8F64954CB}"/>
          </ac:spMkLst>
        </pc:spChg>
        <pc:picChg chg="add mod modCrop">
          <ac:chgData name="Trisha Curtis" userId="0bf744e7-1b5e-43cf-863b-6b4c043b5982" providerId="ADAL" clId="{4A1756CD-E4F9-5832-8342-4FDA02B8B288}" dt="2026-03-12T06:20:22.443" v="1805" actId="207"/>
          <ac:picMkLst>
            <pc:docMk/>
            <pc:sldMk cId="2710044924" sldId="302"/>
            <ac:picMk id="17" creationId="{2F34DF30-1C52-9373-71A2-3C8F33ED36B2}"/>
          </ac:picMkLst>
        </pc:picChg>
      </pc:sldChg>
      <pc:sldChg chg="addSp delSp modSp mod chgLayout">
        <pc:chgData name="Trisha Curtis" userId="0bf744e7-1b5e-43cf-863b-6b4c043b5982" providerId="ADAL" clId="{4A1756CD-E4F9-5832-8342-4FDA02B8B288}" dt="2026-03-12T06:20:29.797" v="1806" actId="207"/>
        <pc:sldMkLst>
          <pc:docMk/>
          <pc:sldMk cId="2358303859" sldId="303"/>
        </pc:sldMkLst>
        <pc:spChg chg="mod ord">
          <ac:chgData name="Trisha Curtis" userId="0bf744e7-1b5e-43cf-863b-6b4c043b5982" providerId="ADAL" clId="{4A1756CD-E4F9-5832-8342-4FDA02B8B288}" dt="2026-02-27T05:22:45.626" v="686" actId="700"/>
          <ac:spMkLst>
            <pc:docMk/>
            <pc:sldMk cId="2358303859" sldId="303"/>
            <ac:spMk id="5" creationId="{40AD708D-8D1C-DA14-878E-FAFA17386798}"/>
          </ac:spMkLst>
        </pc:spChg>
        <pc:spChg chg="add mod">
          <ac:chgData name="Trisha Curtis" userId="0bf744e7-1b5e-43cf-863b-6b4c043b5982" providerId="ADAL" clId="{4A1756CD-E4F9-5832-8342-4FDA02B8B288}" dt="2026-02-27T04:39:10.136" v="299"/>
          <ac:spMkLst>
            <pc:docMk/>
            <pc:sldMk cId="2358303859" sldId="303"/>
            <ac:spMk id="6" creationId="{2E830001-B1B9-9D9F-BA42-00BE763AD35C}"/>
          </ac:spMkLst>
        </pc:spChg>
        <pc:spChg chg="add mod">
          <ac:chgData name="Trisha Curtis" userId="0bf744e7-1b5e-43cf-863b-6b4c043b5982" providerId="ADAL" clId="{4A1756CD-E4F9-5832-8342-4FDA02B8B288}" dt="2026-02-27T04:39:10.136" v="299"/>
          <ac:spMkLst>
            <pc:docMk/>
            <pc:sldMk cId="2358303859" sldId="303"/>
            <ac:spMk id="7" creationId="{29FDE6CE-6D80-FB6E-B55D-FE2BED6B10E0}"/>
          </ac:spMkLst>
        </pc:spChg>
        <pc:spChg chg="add mod">
          <ac:chgData name="Trisha Curtis" userId="0bf744e7-1b5e-43cf-863b-6b4c043b5982" providerId="ADAL" clId="{4A1756CD-E4F9-5832-8342-4FDA02B8B288}" dt="2026-02-27T05:28:52.556" v="775" actId="113"/>
          <ac:spMkLst>
            <pc:docMk/>
            <pc:sldMk cId="2358303859" sldId="303"/>
            <ac:spMk id="10" creationId="{D5B198B4-8892-4B89-C7CF-E2D60F0628AA}"/>
          </ac:spMkLst>
        </pc:spChg>
        <pc:spChg chg="add mod">
          <ac:chgData name="Trisha Curtis" userId="0bf744e7-1b5e-43cf-863b-6b4c043b5982" providerId="ADAL" clId="{4A1756CD-E4F9-5832-8342-4FDA02B8B288}" dt="2026-02-27T07:07:26.587" v="1114" actId="207"/>
          <ac:spMkLst>
            <pc:docMk/>
            <pc:sldMk cId="2358303859" sldId="303"/>
            <ac:spMk id="11" creationId="{4EF9075A-C30B-4C39-06B0-E53B8DEBCC60}"/>
          </ac:spMkLst>
        </pc:spChg>
        <pc:spChg chg="mod ord">
          <ac:chgData name="Trisha Curtis" userId="0bf744e7-1b5e-43cf-863b-6b4c043b5982" providerId="ADAL" clId="{4A1756CD-E4F9-5832-8342-4FDA02B8B288}" dt="2026-02-27T07:08:47.473" v="1136"/>
          <ac:spMkLst>
            <pc:docMk/>
            <pc:sldMk cId="2358303859" sldId="303"/>
            <ac:spMk id="179" creationId="{E14BE574-D23E-5038-AD17-7F6951272365}"/>
          </ac:spMkLst>
        </pc:spChg>
        <pc:spChg chg="mod ord">
          <ac:chgData name="Trisha Curtis" userId="0bf744e7-1b5e-43cf-863b-6b4c043b5982" providerId="ADAL" clId="{4A1756CD-E4F9-5832-8342-4FDA02B8B288}" dt="2026-02-27T05:28:38.538" v="774" actId="114"/>
          <ac:spMkLst>
            <pc:docMk/>
            <pc:sldMk cId="2358303859" sldId="303"/>
            <ac:spMk id="180" creationId="{47DF6869-6731-D3FC-B58F-77F8236B3ED3}"/>
          </ac:spMkLst>
        </pc:spChg>
        <pc:spChg chg="mod">
          <ac:chgData name="Trisha Curtis" userId="0bf744e7-1b5e-43cf-863b-6b4c043b5982" providerId="ADAL" clId="{4A1756CD-E4F9-5832-8342-4FDA02B8B288}" dt="2026-02-27T07:10:00.072" v="1154" actId="207"/>
          <ac:spMkLst>
            <pc:docMk/>
            <pc:sldMk cId="2358303859" sldId="303"/>
            <ac:spMk id="183" creationId="{10F585FA-BEC5-02AE-6846-9B3AEE1CD43D}"/>
          </ac:spMkLst>
        </pc:spChg>
        <pc:picChg chg="add mod modCrop">
          <ac:chgData name="Trisha Curtis" userId="0bf744e7-1b5e-43cf-863b-6b4c043b5982" providerId="ADAL" clId="{4A1756CD-E4F9-5832-8342-4FDA02B8B288}" dt="2026-03-12T06:20:29.797" v="1806" actId="207"/>
          <ac:picMkLst>
            <pc:docMk/>
            <pc:sldMk cId="2358303859" sldId="303"/>
            <ac:picMk id="27" creationId="{998A0944-93C1-EBA9-798C-7D0383A72D89}"/>
          </ac:picMkLst>
        </pc:picChg>
        <pc:picChg chg="add mod modCrop">
          <ac:chgData name="Trisha Curtis" userId="0bf744e7-1b5e-43cf-863b-6b4c043b5982" providerId="ADAL" clId="{4A1756CD-E4F9-5832-8342-4FDA02B8B288}" dt="2026-03-12T06:20:29.797" v="1806" actId="207"/>
          <ac:picMkLst>
            <pc:docMk/>
            <pc:sldMk cId="2358303859" sldId="303"/>
            <ac:picMk id="29" creationId="{9FDF0804-EA23-E92E-B4EE-DBA6BFC8835D}"/>
          </ac:picMkLst>
        </pc:picChg>
        <pc:picChg chg="add mod modCrop">
          <ac:chgData name="Trisha Curtis" userId="0bf744e7-1b5e-43cf-863b-6b4c043b5982" providerId="ADAL" clId="{4A1756CD-E4F9-5832-8342-4FDA02B8B288}" dt="2026-03-12T06:20:29.797" v="1806" actId="207"/>
          <ac:picMkLst>
            <pc:docMk/>
            <pc:sldMk cId="2358303859" sldId="303"/>
            <ac:picMk id="31" creationId="{D692FA6E-DBE5-9048-1E42-1344E778BC1F}"/>
          </ac:picMkLst>
        </pc:picChg>
        <pc:picChg chg="add mod modCrop">
          <ac:chgData name="Trisha Curtis" userId="0bf744e7-1b5e-43cf-863b-6b4c043b5982" providerId="ADAL" clId="{4A1756CD-E4F9-5832-8342-4FDA02B8B288}" dt="2026-03-12T06:20:29.797" v="1806" actId="207"/>
          <ac:picMkLst>
            <pc:docMk/>
            <pc:sldMk cId="2358303859" sldId="303"/>
            <ac:picMk id="33" creationId="{780EE029-24AA-481F-15E7-9B07B9C19F52}"/>
          </ac:picMkLst>
        </pc:picChg>
      </pc:sldChg>
      <pc:sldChg chg="addSp delSp modSp mod chgLayout">
        <pc:chgData name="Trisha Curtis" userId="0bf744e7-1b5e-43cf-863b-6b4c043b5982" providerId="ADAL" clId="{4A1756CD-E4F9-5832-8342-4FDA02B8B288}" dt="2026-03-12T06:20:40.019" v="1807" actId="207"/>
        <pc:sldMkLst>
          <pc:docMk/>
          <pc:sldMk cId="1953451018" sldId="304"/>
        </pc:sldMkLst>
        <pc:spChg chg="mod ord">
          <ac:chgData name="Trisha Curtis" userId="0bf744e7-1b5e-43cf-863b-6b4c043b5982" providerId="ADAL" clId="{4A1756CD-E4F9-5832-8342-4FDA02B8B288}" dt="2026-02-27T05:29:29.697" v="778" actId="700"/>
          <ac:spMkLst>
            <pc:docMk/>
            <pc:sldMk cId="1953451018" sldId="304"/>
            <ac:spMk id="2" creationId="{919E4B75-4EBC-E85B-D24B-A896B172B9D4}"/>
          </ac:spMkLst>
        </pc:spChg>
        <pc:spChg chg="add mod">
          <ac:chgData name="Trisha Curtis" userId="0bf744e7-1b5e-43cf-863b-6b4c043b5982" providerId="ADAL" clId="{4A1756CD-E4F9-5832-8342-4FDA02B8B288}" dt="2026-02-27T08:30:20.809" v="1192" actId="207"/>
          <ac:spMkLst>
            <pc:docMk/>
            <pc:sldMk cId="1953451018" sldId="304"/>
            <ac:spMk id="3" creationId="{37D07408-5F3D-443C-5E9C-2270B34ACD0E}"/>
          </ac:spMkLst>
        </pc:spChg>
        <pc:spChg chg="mod ord">
          <ac:chgData name="Trisha Curtis" userId="0bf744e7-1b5e-43cf-863b-6b4c043b5982" providerId="ADAL" clId="{4A1756CD-E4F9-5832-8342-4FDA02B8B288}" dt="2026-02-27T05:29:29.697" v="778" actId="700"/>
          <ac:spMkLst>
            <pc:docMk/>
            <pc:sldMk cId="1953451018" sldId="304"/>
            <ac:spMk id="5" creationId="{74C15DD2-E6CE-1824-4362-098EE208557A}"/>
          </ac:spMkLst>
        </pc:spChg>
        <pc:spChg chg="add mod">
          <ac:chgData name="Trisha Curtis" userId="0bf744e7-1b5e-43cf-863b-6b4c043b5982" providerId="ADAL" clId="{4A1756CD-E4F9-5832-8342-4FDA02B8B288}" dt="2026-02-27T08:30:20.809" v="1192" actId="207"/>
          <ac:spMkLst>
            <pc:docMk/>
            <pc:sldMk cId="1953451018" sldId="304"/>
            <ac:spMk id="6" creationId="{6DFBCE3E-22DC-26FD-002A-DFF8D39EA25E}"/>
          </ac:spMkLst>
        </pc:spChg>
        <pc:spChg chg="mod">
          <ac:chgData name="Trisha Curtis" userId="0bf744e7-1b5e-43cf-863b-6b4c043b5982" providerId="ADAL" clId="{4A1756CD-E4F9-5832-8342-4FDA02B8B288}" dt="2026-02-27T07:11:25.612" v="1174" actId="207"/>
          <ac:spMkLst>
            <pc:docMk/>
            <pc:sldMk cId="1953451018" sldId="304"/>
            <ac:spMk id="9" creationId="{EB307383-23FD-AAE2-0602-79CFFF2D0543}"/>
          </ac:spMkLst>
        </pc:spChg>
        <pc:spChg chg="add mod">
          <ac:chgData name="Trisha Curtis" userId="0bf744e7-1b5e-43cf-863b-6b4c043b5982" providerId="ADAL" clId="{4A1756CD-E4F9-5832-8342-4FDA02B8B288}" dt="2026-02-27T05:33:14.337" v="886" actId="1076"/>
          <ac:spMkLst>
            <pc:docMk/>
            <pc:sldMk cId="1953451018" sldId="304"/>
            <ac:spMk id="19" creationId="{18F9208C-0ECD-3E43-CECD-51F876C1770A}"/>
          </ac:spMkLst>
        </pc:spChg>
        <pc:spChg chg="add mod">
          <ac:chgData name="Trisha Curtis" userId="0bf744e7-1b5e-43cf-863b-6b4c043b5982" providerId="ADAL" clId="{4A1756CD-E4F9-5832-8342-4FDA02B8B288}" dt="2026-02-27T05:33:11.328" v="885" actId="14100"/>
          <ac:spMkLst>
            <pc:docMk/>
            <pc:sldMk cId="1953451018" sldId="304"/>
            <ac:spMk id="20" creationId="{40C127A5-05E8-FA55-FF15-10C67D1C7BF0}"/>
          </ac:spMkLst>
        </pc:spChg>
        <pc:spChg chg="add mod">
          <ac:chgData name="Trisha Curtis" userId="0bf744e7-1b5e-43cf-863b-6b4c043b5982" providerId="ADAL" clId="{4A1756CD-E4F9-5832-8342-4FDA02B8B288}" dt="2026-02-27T05:33:08.297" v="884" actId="14100"/>
          <ac:spMkLst>
            <pc:docMk/>
            <pc:sldMk cId="1953451018" sldId="304"/>
            <ac:spMk id="21" creationId="{8C2D8473-0B86-E12E-5572-A3C1EB55F1BA}"/>
          </ac:spMkLst>
        </pc:spChg>
        <pc:spChg chg="add mod">
          <ac:chgData name="Trisha Curtis" userId="0bf744e7-1b5e-43cf-863b-6b4c043b5982" providerId="ADAL" clId="{4A1756CD-E4F9-5832-8342-4FDA02B8B288}" dt="2026-02-27T05:33:03.369" v="881" actId="14100"/>
          <ac:spMkLst>
            <pc:docMk/>
            <pc:sldMk cId="1953451018" sldId="304"/>
            <ac:spMk id="22" creationId="{E18A8FEA-BE77-43A5-1A68-4E35CB550987}"/>
          </ac:spMkLst>
        </pc:spChg>
        <pc:spChg chg="add mod">
          <ac:chgData name="Trisha Curtis" userId="0bf744e7-1b5e-43cf-863b-6b4c043b5982" providerId="ADAL" clId="{4A1756CD-E4F9-5832-8342-4FDA02B8B288}" dt="2026-02-27T05:33:05.042" v="882" actId="14100"/>
          <ac:spMkLst>
            <pc:docMk/>
            <pc:sldMk cId="1953451018" sldId="304"/>
            <ac:spMk id="23" creationId="{30A6A834-82B5-AFE8-6D87-2971A300CE71}"/>
          </ac:spMkLst>
        </pc:spChg>
        <pc:spChg chg="add mod">
          <ac:chgData name="Trisha Curtis" userId="0bf744e7-1b5e-43cf-863b-6b4c043b5982" providerId="ADAL" clId="{4A1756CD-E4F9-5832-8342-4FDA02B8B288}" dt="2026-02-27T05:32:56.118" v="878" actId="1076"/>
          <ac:spMkLst>
            <pc:docMk/>
            <pc:sldMk cId="1953451018" sldId="304"/>
            <ac:spMk id="24" creationId="{652F4CBB-AEBD-DE69-821F-104E4D88078E}"/>
          </ac:spMkLst>
        </pc:spChg>
        <pc:picChg chg="add mod modCrop">
          <ac:chgData name="Trisha Curtis" userId="0bf744e7-1b5e-43cf-863b-6b4c043b5982" providerId="ADAL" clId="{4A1756CD-E4F9-5832-8342-4FDA02B8B288}" dt="2026-03-12T06:20:40.019" v="1807" actId="207"/>
          <ac:picMkLst>
            <pc:docMk/>
            <pc:sldMk cId="1953451018" sldId="304"/>
            <ac:picMk id="4" creationId="{D69B6F65-8C90-AF20-016C-A2E241DA86CA}"/>
          </ac:picMkLst>
        </pc:picChg>
        <pc:picChg chg="add mod modCrop">
          <ac:chgData name="Trisha Curtis" userId="0bf744e7-1b5e-43cf-863b-6b4c043b5982" providerId="ADAL" clId="{4A1756CD-E4F9-5832-8342-4FDA02B8B288}" dt="2026-03-12T06:20:40.019" v="1807" actId="207"/>
          <ac:picMkLst>
            <pc:docMk/>
            <pc:sldMk cId="1953451018" sldId="304"/>
            <ac:picMk id="7" creationId="{8EC90CA7-9077-7836-F99F-4C38B6ED3168}"/>
          </ac:picMkLst>
        </pc:picChg>
        <pc:picChg chg="add mod modCrop">
          <ac:chgData name="Trisha Curtis" userId="0bf744e7-1b5e-43cf-863b-6b4c043b5982" providerId="ADAL" clId="{4A1756CD-E4F9-5832-8342-4FDA02B8B288}" dt="2026-03-12T06:20:40.019" v="1807" actId="207"/>
          <ac:picMkLst>
            <pc:docMk/>
            <pc:sldMk cId="1953451018" sldId="304"/>
            <ac:picMk id="11" creationId="{A00D02B6-1855-7DD1-0C79-A08AD6CB7F5F}"/>
          </ac:picMkLst>
        </pc:picChg>
        <pc:picChg chg="add mod modCrop">
          <ac:chgData name="Trisha Curtis" userId="0bf744e7-1b5e-43cf-863b-6b4c043b5982" providerId="ADAL" clId="{4A1756CD-E4F9-5832-8342-4FDA02B8B288}" dt="2026-03-12T06:20:40.019" v="1807" actId="207"/>
          <ac:picMkLst>
            <pc:docMk/>
            <pc:sldMk cId="1953451018" sldId="304"/>
            <ac:picMk id="12" creationId="{A825766F-D6B4-AAB9-FC0A-8AF2ECC97902}"/>
          </ac:picMkLst>
        </pc:picChg>
      </pc:sldChg>
      <pc:sldChg chg="addSp delSp modSp mod chgLayout">
        <pc:chgData name="Trisha Curtis" userId="0bf744e7-1b5e-43cf-863b-6b4c043b5982" providerId="ADAL" clId="{4A1756CD-E4F9-5832-8342-4FDA02B8B288}" dt="2026-03-12T06:20:45.401" v="1808" actId="207"/>
        <pc:sldMkLst>
          <pc:docMk/>
          <pc:sldMk cId="2827695194" sldId="305"/>
        </pc:sldMkLst>
        <pc:spChg chg="mod ord">
          <ac:chgData name="Trisha Curtis" userId="0bf744e7-1b5e-43cf-863b-6b4c043b5982" providerId="ADAL" clId="{4A1756CD-E4F9-5832-8342-4FDA02B8B288}" dt="2026-02-27T05:43:52.338" v="1070" actId="700"/>
          <ac:spMkLst>
            <pc:docMk/>
            <pc:sldMk cId="2827695194" sldId="305"/>
            <ac:spMk id="5" creationId="{5680DE91-8E82-C937-C6BC-F4E6873C8934}"/>
          </ac:spMkLst>
        </pc:spChg>
        <pc:spChg chg="add mod">
          <ac:chgData name="Trisha Curtis" userId="0bf744e7-1b5e-43cf-863b-6b4c043b5982" providerId="ADAL" clId="{4A1756CD-E4F9-5832-8342-4FDA02B8B288}" dt="2026-02-27T04:39:21.948" v="306"/>
          <ac:spMkLst>
            <pc:docMk/>
            <pc:sldMk cId="2827695194" sldId="305"/>
            <ac:spMk id="6" creationId="{EDF4189C-0D85-E262-1E36-A22B794B1772}"/>
          </ac:spMkLst>
        </pc:spChg>
        <pc:spChg chg="add mod">
          <ac:chgData name="Trisha Curtis" userId="0bf744e7-1b5e-43cf-863b-6b4c043b5982" providerId="ADAL" clId="{4A1756CD-E4F9-5832-8342-4FDA02B8B288}" dt="2026-02-27T04:39:21.948" v="306"/>
          <ac:spMkLst>
            <pc:docMk/>
            <pc:sldMk cId="2827695194" sldId="305"/>
            <ac:spMk id="7" creationId="{89AD3C17-4232-F5F3-D975-5043A9B23CDB}"/>
          </ac:spMkLst>
        </pc:spChg>
        <pc:spChg chg="mod ord">
          <ac:chgData name="Trisha Curtis" userId="0bf744e7-1b5e-43cf-863b-6b4c043b5982" providerId="ADAL" clId="{4A1756CD-E4F9-5832-8342-4FDA02B8B288}" dt="2026-02-27T07:08:49.909" v="1137"/>
          <ac:spMkLst>
            <pc:docMk/>
            <pc:sldMk cId="2827695194" sldId="305"/>
            <ac:spMk id="179" creationId="{47E22926-9D57-9E82-87BE-C0E69C42D91C}"/>
          </ac:spMkLst>
        </pc:spChg>
        <pc:spChg chg="mod ord">
          <ac:chgData name="Trisha Curtis" userId="0bf744e7-1b5e-43cf-863b-6b4c043b5982" providerId="ADAL" clId="{4A1756CD-E4F9-5832-8342-4FDA02B8B288}" dt="2026-02-27T07:07:30.053" v="1115" actId="207"/>
          <ac:spMkLst>
            <pc:docMk/>
            <pc:sldMk cId="2827695194" sldId="305"/>
            <ac:spMk id="180" creationId="{C52C12FA-418F-E2D6-965F-591759CCCED6}"/>
          </ac:spMkLst>
        </pc:spChg>
        <pc:spChg chg="mod">
          <ac:chgData name="Trisha Curtis" userId="0bf744e7-1b5e-43cf-863b-6b4c043b5982" providerId="ADAL" clId="{4A1756CD-E4F9-5832-8342-4FDA02B8B288}" dt="2026-02-27T07:10:03.003" v="1155" actId="207"/>
          <ac:spMkLst>
            <pc:docMk/>
            <pc:sldMk cId="2827695194" sldId="305"/>
            <ac:spMk id="183" creationId="{48C1CA79-097B-43F4-B9B6-81399CF073DA}"/>
          </ac:spMkLst>
        </pc:spChg>
        <pc:picChg chg="add mod ord modCrop">
          <ac:chgData name="Trisha Curtis" userId="0bf744e7-1b5e-43cf-863b-6b4c043b5982" providerId="ADAL" clId="{4A1756CD-E4F9-5832-8342-4FDA02B8B288}" dt="2026-03-12T06:20:45.401" v="1808" actId="207"/>
          <ac:picMkLst>
            <pc:docMk/>
            <pc:sldMk cId="2827695194" sldId="305"/>
            <ac:picMk id="3" creationId="{38D96235-7BB0-BAE9-08ED-7E2CE543C1E7}"/>
          </ac:picMkLst>
        </pc:picChg>
      </pc:sldChg>
      <pc:sldChg chg="addSp delSp modSp mod">
        <pc:chgData name="Trisha Curtis" userId="0bf744e7-1b5e-43cf-863b-6b4c043b5982" providerId="ADAL" clId="{4A1756CD-E4F9-5832-8342-4FDA02B8B288}" dt="2026-03-12T06:20:49.651" v="1809" actId="207"/>
        <pc:sldMkLst>
          <pc:docMk/>
          <pc:sldMk cId="2315196018" sldId="306"/>
        </pc:sldMkLst>
        <pc:spChg chg="add mod">
          <ac:chgData name="Trisha Curtis" userId="0bf744e7-1b5e-43cf-863b-6b4c043b5982" providerId="ADAL" clId="{4A1756CD-E4F9-5832-8342-4FDA02B8B288}" dt="2026-02-27T08:30:28.498" v="1193" actId="207"/>
          <ac:spMkLst>
            <pc:docMk/>
            <pc:sldMk cId="2315196018" sldId="306"/>
            <ac:spMk id="3" creationId="{CA6BACDD-42CB-EDD8-E14D-F5B257BAEF41}"/>
          </ac:spMkLst>
        </pc:spChg>
        <pc:spChg chg="add mod">
          <ac:chgData name="Trisha Curtis" userId="0bf744e7-1b5e-43cf-863b-6b4c043b5982" providerId="ADAL" clId="{4A1756CD-E4F9-5832-8342-4FDA02B8B288}" dt="2026-02-27T08:30:28.498" v="1193" actId="207"/>
          <ac:spMkLst>
            <pc:docMk/>
            <pc:sldMk cId="2315196018" sldId="306"/>
            <ac:spMk id="4" creationId="{4BAE9E46-6A66-EEA0-F6C7-E9938BC6CFC9}"/>
          </ac:spMkLst>
        </pc:spChg>
        <pc:spChg chg="mod">
          <ac:chgData name="Trisha Curtis" userId="0bf744e7-1b5e-43cf-863b-6b4c043b5982" providerId="ADAL" clId="{4A1756CD-E4F9-5832-8342-4FDA02B8B288}" dt="2026-02-27T07:11:31.109" v="1175" actId="207"/>
          <ac:spMkLst>
            <pc:docMk/>
            <pc:sldMk cId="2315196018" sldId="306"/>
            <ac:spMk id="9" creationId="{FCBC1848-4007-F888-5346-60E965A4719A}"/>
          </ac:spMkLst>
        </pc:spChg>
        <pc:spChg chg="mod">
          <ac:chgData name="Trisha Curtis" userId="0bf744e7-1b5e-43cf-863b-6b4c043b5982" providerId="ADAL" clId="{4A1756CD-E4F9-5832-8342-4FDA02B8B288}" dt="2026-02-27T05:35:03.916" v="899" actId="20577"/>
          <ac:spMkLst>
            <pc:docMk/>
            <pc:sldMk cId="2315196018" sldId="306"/>
            <ac:spMk id="12" creationId="{C8092AB3-5DEF-733F-7314-1670AB71C61A}"/>
          </ac:spMkLst>
        </pc:spChg>
        <pc:picChg chg="add mod">
          <ac:chgData name="Trisha Curtis" userId="0bf744e7-1b5e-43cf-863b-6b4c043b5982" providerId="ADAL" clId="{4A1756CD-E4F9-5832-8342-4FDA02B8B288}" dt="2026-03-12T06:20:49.651" v="1809" actId="207"/>
          <ac:picMkLst>
            <pc:docMk/>
            <pc:sldMk cId="2315196018" sldId="306"/>
            <ac:picMk id="5" creationId="{4173EFC2-925A-4DEC-9546-AA7428201EA0}"/>
          </ac:picMkLst>
        </pc:picChg>
      </pc:sldChg>
      <pc:sldChg chg="addSp delSp modSp mod">
        <pc:chgData name="Trisha Curtis" userId="0bf744e7-1b5e-43cf-863b-6b4c043b5982" providerId="ADAL" clId="{4A1756CD-E4F9-5832-8342-4FDA02B8B288}" dt="2026-03-12T06:20:55.899" v="1810" actId="207"/>
        <pc:sldMkLst>
          <pc:docMk/>
          <pc:sldMk cId="4249226529" sldId="307"/>
        </pc:sldMkLst>
        <pc:spChg chg="mod">
          <ac:chgData name="Trisha Curtis" userId="0bf744e7-1b5e-43cf-863b-6b4c043b5982" providerId="ADAL" clId="{4A1756CD-E4F9-5832-8342-4FDA02B8B288}" dt="2026-02-27T04:40:05.710" v="331" actId="20577"/>
          <ac:spMkLst>
            <pc:docMk/>
            <pc:sldMk cId="4249226529" sldId="307"/>
            <ac:spMk id="5" creationId="{0DF8B754-2F2A-2D24-EADC-8C752FC14342}"/>
          </ac:spMkLst>
        </pc:spChg>
        <pc:spChg chg="mod">
          <ac:chgData name="Trisha Curtis" userId="0bf744e7-1b5e-43cf-863b-6b4c043b5982" providerId="ADAL" clId="{4A1756CD-E4F9-5832-8342-4FDA02B8B288}" dt="2026-02-27T07:08:52.235" v="1138"/>
          <ac:spMkLst>
            <pc:docMk/>
            <pc:sldMk cId="4249226529" sldId="307"/>
            <ac:spMk id="179" creationId="{7CA47766-631F-C737-4232-26728F3C6008}"/>
          </ac:spMkLst>
        </pc:spChg>
        <pc:spChg chg="mod">
          <ac:chgData name="Trisha Curtis" userId="0bf744e7-1b5e-43cf-863b-6b4c043b5982" providerId="ADAL" clId="{4A1756CD-E4F9-5832-8342-4FDA02B8B288}" dt="2026-02-27T07:07:41.503" v="1120" actId="20577"/>
          <ac:spMkLst>
            <pc:docMk/>
            <pc:sldMk cId="4249226529" sldId="307"/>
            <ac:spMk id="180" creationId="{E7022260-8DF7-CDC5-1DA5-5D6E1EFBBA08}"/>
          </ac:spMkLst>
        </pc:spChg>
        <pc:spChg chg="mod">
          <ac:chgData name="Trisha Curtis" userId="0bf744e7-1b5e-43cf-863b-6b4c043b5982" providerId="ADAL" clId="{4A1756CD-E4F9-5832-8342-4FDA02B8B288}" dt="2026-02-27T07:10:06.387" v="1156" actId="207"/>
          <ac:spMkLst>
            <pc:docMk/>
            <pc:sldMk cId="4249226529" sldId="307"/>
            <ac:spMk id="183" creationId="{7FA4E18B-FA59-A424-3796-0635A6D4D050}"/>
          </ac:spMkLst>
        </pc:spChg>
        <pc:picChg chg="add mod ord modCrop">
          <ac:chgData name="Trisha Curtis" userId="0bf744e7-1b5e-43cf-863b-6b4c043b5982" providerId="ADAL" clId="{4A1756CD-E4F9-5832-8342-4FDA02B8B288}" dt="2026-03-12T06:20:55.899" v="1810" actId="207"/>
          <ac:picMkLst>
            <pc:docMk/>
            <pc:sldMk cId="4249226529" sldId="307"/>
            <ac:picMk id="3" creationId="{410E7C9D-6CE9-6418-89A0-DA1FD5654DE6}"/>
          </ac:picMkLst>
        </pc:picChg>
      </pc:sldChg>
      <pc:sldChg chg="addSp delSp modSp mod">
        <pc:chgData name="Trisha Curtis" userId="0bf744e7-1b5e-43cf-863b-6b4c043b5982" providerId="ADAL" clId="{4A1756CD-E4F9-5832-8342-4FDA02B8B288}" dt="2026-03-12T06:20:59.130" v="1811" actId="207"/>
        <pc:sldMkLst>
          <pc:docMk/>
          <pc:sldMk cId="2093246033" sldId="308"/>
        </pc:sldMkLst>
        <pc:spChg chg="add mod">
          <ac:chgData name="Trisha Curtis" userId="0bf744e7-1b5e-43cf-863b-6b4c043b5982" providerId="ADAL" clId="{4A1756CD-E4F9-5832-8342-4FDA02B8B288}" dt="2026-02-27T08:30:32.299" v="1194" actId="207"/>
          <ac:spMkLst>
            <pc:docMk/>
            <pc:sldMk cId="2093246033" sldId="308"/>
            <ac:spMk id="3" creationId="{F15732A1-D843-FA56-4386-0423718D9162}"/>
          </ac:spMkLst>
        </pc:spChg>
        <pc:spChg chg="add mod">
          <ac:chgData name="Trisha Curtis" userId="0bf744e7-1b5e-43cf-863b-6b4c043b5982" providerId="ADAL" clId="{4A1756CD-E4F9-5832-8342-4FDA02B8B288}" dt="2026-02-27T08:30:32.299" v="1194" actId="207"/>
          <ac:spMkLst>
            <pc:docMk/>
            <pc:sldMk cId="2093246033" sldId="308"/>
            <ac:spMk id="4" creationId="{305F6ED0-ADC2-5D27-9A76-AEA5B33C2F43}"/>
          </ac:spMkLst>
        </pc:spChg>
        <pc:spChg chg="mod">
          <ac:chgData name="Trisha Curtis" userId="0bf744e7-1b5e-43cf-863b-6b4c043b5982" providerId="ADAL" clId="{4A1756CD-E4F9-5832-8342-4FDA02B8B288}" dt="2026-02-27T07:11:34.260" v="1176" actId="207"/>
          <ac:spMkLst>
            <pc:docMk/>
            <pc:sldMk cId="2093246033" sldId="308"/>
            <ac:spMk id="9" creationId="{84275A9B-325F-51E0-E624-1343CDCB495E}"/>
          </ac:spMkLst>
        </pc:spChg>
        <pc:spChg chg="mod">
          <ac:chgData name="Trisha Curtis" userId="0bf744e7-1b5e-43cf-863b-6b4c043b5982" providerId="ADAL" clId="{4A1756CD-E4F9-5832-8342-4FDA02B8B288}" dt="2026-02-27T05:37:10.870" v="950" actId="11"/>
          <ac:spMkLst>
            <pc:docMk/>
            <pc:sldMk cId="2093246033" sldId="308"/>
            <ac:spMk id="33" creationId="{6A183312-6C8C-2B9E-39ED-9BDD49CD9A94}"/>
          </ac:spMkLst>
        </pc:spChg>
        <pc:picChg chg="add mod ord modCrop">
          <ac:chgData name="Trisha Curtis" userId="0bf744e7-1b5e-43cf-863b-6b4c043b5982" providerId="ADAL" clId="{4A1756CD-E4F9-5832-8342-4FDA02B8B288}" dt="2026-03-12T06:20:59.130" v="1811" actId="207"/>
          <ac:picMkLst>
            <pc:docMk/>
            <pc:sldMk cId="2093246033" sldId="308"/>
            <ac:picMk id="6" creationId="{21ADE862-A8F4-CC4D-0E02-F52232D3E92F}"/>
          </ac:picMkLst>
        </pc:picChg>
      </pc:sldChg>
      <pc:sldChg chg="addSp delSp modSp mod chgLayout">
        <pc:chgData name="Trisha Curtis" userId="0bf744e7-1b5e-43cf-863b-6b4c043b5982" providerId="ADAL" clId="{4A1756CD-E4F9-5832-8342-4FDA02B8B288}" dt="2026-03-12T06:21:19.679" v="1826" actId="20577"/>
        <pc:sldMkLst>
          <pc:docMk/>
          <pc:sldMk cId="79963594" sldId="309"/>
        </pc:sldMkLst>
        <pc:spChg chg="add mod">
          <ac:chgData name="Trisha Curtis" userId="0bf744e7-1b5e-43cf-863b-6b4c043b5982" providerId="ADAL" clId="{4A1756CD-E4F9-5832-8342-4FDA02B8B288}" dt="2026-02-27T04:40:20.331" v="338"/>
          <ac:spMkLst>
            <pc:docMk/>
            <pc:sldMk cId="79963594" sldId="309"/>
            <ac:spMk id="3" creationId="{AD617929-CF72-4CF1-18B8-CE2667A51EC2}"/>
          </ac:spMkLst>
        </pc:spChg>
        <pc:spChg chg="add mod">
          <ac:chgData name="Trisha Curtis" userId="0bf744e7-1b5e-43cf-863b-6b4c043b5982" providerId="ADAL" clId="{4A1756CD-E4F9-5832-8342-4FDA02B8B288}" dt="2026-02-27T04:40:20.331" v="338"/>
          <ac:spMkLst>
            <pc:docMk/>
            <pc:sldMk cId="79963594" sldId="309"/>
            <ac:spMk id="4" creationId="{9A0E6170-90F6-072C-6601-59033050442C}"/>
          </ac:spMkLst>
        </pc:spChg>
        <pc:spChg chg="mod ord">
          <ac:chgData name="Trisha Curtis" userId="0bf744e7-1b5e-43cf-863b-6b4c043b5982" providerId="ADAL" clId="{4A1756CD-E4F9-5832-8342-4FDA02B8B288}" dt="2026-02-27T05:37:39.981" v="956" actId="700"/>
          <ac:spMkLst>
            <pc:docMk/>
            <pc:sldMk cId="79963594" sldId="309"/>
            <ac:spMk id="7" creationId="{EE00F568-873F-AB78-79B1-91DC4B3E9523}"/>
          </ac:spMkLst>
        </pc:spChg>
        <pc:spChg chg="mod ord">
          <ac:chgData name="Trisha Curtis" userId="0bf744e7-1b5e-43cf-863b-6b4c043b5982" providerId="ADAL" clId="{4A1756CD-E4F9-5832-8342-4FDA02B8B288}" dt="2026-02-27T07:08:54.491" v="1139"/>
          <ac:spMkLst>
            <pc:docMk/>
            <pc:sldMk cId="79963594" sldId="309"/>
            <ac:spMk id="179" creationId="{80839B93-1340-C0FA-7260-7811E236B734}"/>
          </ac:spMkLst>
        </pc:spChg>
        <pc:spChg chg="mod ord">
          <ac:chgData name="Trisha Curtis" userId="0bf744e7-1b5e-43cf-863b-6b4c043b5982" providerId="ADAL" clId="{4A1756CD-E4F9-5832-8342-4FDA02B8B288}" dt="2026-03-12T06:21:19.679" v="1826" actId="20577"/>
          <ac:spMkLst>
            <pc:docMk/>
            <pc:sldMk cId="79963594" sldId="309"/>
            <ac:spMk id="180" creationId="{6521E09D-139B-6645-C0F7-990752A1C2AC}"/>
          </ac:spMkLst>
        </pc:spChg>
        <pc:spChg chg="mod">
          <ac:chgData name="Trisha Curtis" userId="0bf744e7-1b5e-43cf-863b-6b4c043b5982" providerId="ADAL" clId="{4A1756CD-E4F9-5832-8342-4FDA02B8B288}" dt="2026-02-27T07:10:10.078" v="1157" actId="207"/>
          <ac:spMkLst>
            <pc:docMk/>
            <pc:sldMk cId="79963594" sldId="309"/>
            <ac:spMk id="183" creationId="{1496B486-ED76-1924-15A5-4BDA5C1100E1}"/>
          </ac:spMkLst>
        </pc:spChg>
        <pc:picChg chg="add mod ord modCrop">
          <ac:chgData name="Trisha Curtis" userId="0bf744e7-1b5e-43cf-863b-6b4c043b5982" providerId="ADAL" clId="{4A1756CD-E4F9-5832-8342-4FDA02B8B288}" dt="2026-02-28T01:32:35.561" v="1578" actId="18131"/>
          <ac:picMkLst>
            <pc:docMk/>
            <pc:sldMk cId="79963594" sldId="309"/>
            <ac:picMk id="5" creationId="{2FFAD4EB-DA7F-A0CE-3940-C3F7CCEDA33F}"/>
          </ac:picMkLst>
        </pc:picChg>
      </pc:sldChg>
      <pc:sldChg chg="addSp delSp modSp mod">
        <pc:chgData name="Trisha Curtis" userId="0bf744e7-1b5e-43cf-863b-6b4c043b5982" providerId="ADAL" clId="{4A1756CD-E4F9-5832-8342-4FDA02B8B288}" dt="2026-02-27T08:30:37.055" v="1195" actId="207"/>
        <pc:sldMkLst>
          <pc:docMk/>
          <pc:sldMk cId="725992115" sldId="310"/>
        </pc:sldMkLst>
        <pc:spChg chg="mod">
          <ac:chgData name="Trisha Curtis" userId="0bf744e7-1b5e-43cf-863b-6b4c043b5982" providerId="ADAL" clId="{4A1756CD-E4F9-5832-8342-4FDA02B8B288}" dt="2026-02-27T05:38:49.940" v="978" actId="14100"/>
          <ac:spMkLst>
            <pc:docMk/>
            <pc:sldMk cId="725992115" sldId="310"/>
            <ac:spMk id="4" creationId="{EF7F4258-F6C5-063C-E608-21E80BEABBF2}"/>
          </ac:spMkLst>
        </pc:spChg>
        <pc:spChg chg="add mod">
          <ac:chgData name="Trisha Curtis" userId="0bf744e7-1b5e-43cf-863b-6b4c043b5982" providerId="ADAL" clId="{4A1756CD-E4F9-5832-8342-4FDA02B8B288}" dt="2026-02-27T08:30:37.055" v="1195" actId="207"/>
          <ac:spMkLst>
            <pc:docMk/>
            <pc:sldMk cId="725992115" sldId="310"/>
            <ac:spMk id="6" creationId="{8DF951D1-1CAF-3952-8C4B-DE6963AA27F7}"/>
          </ac:spMkLst>
        </pc:spChg>
        <pc:spChg chg="add mod">
          <ac:chgData name="Trisha Curtis" userId="0bf744e7-1b5e-43cf-863b-6b4c043b5982" providerId="ADAL" clId="{4A1756CD-E4F9-5832-8342-4FDA02B8B288}" dt="2026-02-27T08:30:37.055" v="1195" actId="207"/>
          <ac:spMkLst>
            <pc:docMk/>
            <pc:sldMk cId="725992115" sldId="310"/>
            <ac:spMk id="7" creationId="{0B7D731E-B916-844B-481F-3665C0D1E49B}"/>
          </ac:spMkLst>
        </pc:spChg>
        <pc:spChg chg="mod">
          <ac:chgData name="Trisha Curtis" userId="0bf744e7-1b5e-43cf-863b-6b4c043b5982" providerId="ADAL" clId="{4A1756CD-E4F9-5832-8342-4FDA02B8B288}" dt="2026-02-27T07:11:37.470" v="1177" actId="207"/>
          <ac:spMkLst>
            <pc:docMk/>
            <pc:sldMk cId="725992115" sldId="310"/>
            <ac:spMk id="9" creationId="{137B3ACA-FF0C-B473-1FB6-C54A3FB06679}"/>
          </ac:spMkLst>
        </pc:spChg>
        <pc:spChg chg="add mod">
          <ac:chgData name="Trisha Curtis" userId="0bf744e7-1b5e-43cf-863b-6b4c043b5982" providerId="ADAL" clId="{4A1756CD-E4F9-5832-8342-4FDA02B8B288}" dt="2026-02-27T05:38:59.531" v="981" actId="14100"/>
          <ac:spMkLst>
            <pc:docMk/>
            <pc:sldMk cId="725992115" sldId="310"/>
            <ac:spMk id="11" creationId="{00A72449-0F06-4BE1-034F-274B575E63D6}"/>
          </ac:spMkLst>
        </pc:spChg>
      </pc:sldChg>
      <pc:sldChg chg="addSp delSp modSp mod chgLayout">
        <pc:chgData name="Trisha Curtis" userId="0bf744e7-1b5e-43cf-863b-6b4c043b5982" providerId="ADAL" clId="{4A1756CD-E4F9-5832-8342-4FDA02B8B288}" dt="2026-03-12T06:22:35.031" v="1839" actId="20577"/>
        <pc:sldMkLst>
          <pc:docMk/>
          <pc:sldMk cId="4021661828" sldId="311"/>
        </pc:sldMkLst>
        <pc:spChg chg="add mod">
          <ac:chgData name="Trisha Curtis" userId="0bf744e7-1b5e-43cf-863b-6b4c043b5982" providerId="ADAL" clId="{4A1756CD-E4F9-5832-8342-4FDA02B8B288}" dt="2026-02-27T04:40:29.813" v="344"/>
          <ac:spMkLst>
            <pc:docMk/>
            <pc:sldMk cId="4021661828" sldId="311"/>
            <ac:spMk id="3" creationId="{0064CF82-A2B8-4D45-B7AA-3F5652C0BDE7}"/>
          </ac:spMkLst>
        </pc:spChg>
        <pc:spChg chg="add mod">
          <ac:chgData name="Trisha Curtis" userId="0bf744e7-1b5e-43cf-863b-6b4c043b5982" providerId="ADAL" clId="{4A1756CD-E4F9-5832-8342-4FDA02B8B288}" dt="2026-02-27T04:40:29.813" v="344"/>
          <ac:spMkLst>
            <pc:docMk/>
            <pc:sldMk cId="4021661828" sldId="311"/>
            <ac:spMk id="4" creationId="{6145858E-01E1-3779-BB74-4F745F7D5E39}"/>
          </ac:spMkLst>
        </pc:spChg>
        <pc:spChg chg="mod ord">
          <ac:chgData name="Trisha Curtis" userId="0bf744e7-1b5e-43cf-863b-6b4c043b5982" providerId="ADAL" clId="{4A1756CD-E4F9-5832-8342-4FDA02B8B288}" dt="2026-02-27T05:39:40.448" v="992" actId="700"/>
          <ac:spMkLst>
            <pc:docMk/>
            <pc:sldMk cId="4021661828" sldId="311"/>
            <ac:spMk id="7" creationId="{F8B4C901-AD57-ABCF-A904-81741338BE14}"/>
          </ac:spMkLst>
        </pc:spChg>
        <pc:spChg chg="mod ord">
          <ac:chgData name="Trisha Curtis" userId="0bf744e7-1b5e-43cf-863b-6b4c043b5982" providerId="ADAL" clId="{4A1756CD-E4F9-5832-8342-4FDA02B8B288}" dt="2026-02-27T07:08:57.014" v="1140"/>
          <ac:spMkLst>
            <pc:docMk/>
            <pc:sldMk cId="4021661828" sldId="311"/>
            <ac:spMk id="179" creationId="{D158F945-7578-4E38-6CE9-59C412F233C3}"/>
          </ac:spMkLst>
        </pc:spChg>
        <pc:spChg chg="mod ord">
          <ac:chgData name="Trisha Curtis" userId="0bf744e7-1b5e-43cf-863b-6b4c043b5982" providerId="ADAL" clId="{4A1756CD-E4F9-5832-8342-4FDA02B8B288}" dt="2026-03-12T06:22:35.031" v="1839" actId="20577"/>
          <ac:spMkLst>
            <pc:docMk/>
            <pc:sldMk cId="4021661828" sldId="311"/>
            <ac:spMk id="180" creationId="{D66FBA2F-24E5-37A9-1F81-DA8DC98602B8}"/>
          </ac:spMkLst>
        </pc:spChg>
        <pc:spChg chg="mod">
          <ac:chgData name="Trisha Curtis" userId="0bf744e7-1b5e-43cf-863b-6b4c043b5982" providerId="ADAL" clId="{4A1756CD-E4F9-5832-8342-4FDA02B8B288}" dt="2026-02-27T07:10:13.414" v="1158" actId="207"/>
          <ac:spMkLst>
            <pc:docMk/>
            <pc:sldMk cId="4021661828" sldId="311"/>
            <ac:spMk id="183" creationId="{204E95A9-4DA3-3DC6-C140-515AB3BF4EE8}"/>
          </ac:spMkLst>
        </pc:spChg>
        <pc:picChg chg="add mod modCrop">
          <ac:chgData name="Trisha Curtis" userId="0bf744e7-1b5e-43cf-863b-6b4c043b5982" providerId="ADAL" clId="{4A1756CD-E4F9-5832-8342-4FDA02B8B288}" dt="2026-03-12T06:21:32.074" v="1827" actId="207"/>
          <ac:picMkLst>
            <pc:docMk/>
            <pc:sldMk cId="4021661828" sldId="311"/>
            <ac:picMk id="2" creationId="{776B3E2A-B71E-2677-A279-50A1C708CEAA}"/>
          </ac:picMkLst>
        </pc:picChg>
      </pc:sldChg>
      <pc:sldChg chg="addSp delSp modSp mod">
        <pc:chgData name="Trisha Curtis" userId="0bf744e7-1b5e-43cf-863b-6b4c043b5982" providerId="ADAL" clId="{4A1756CD-E4F9-5832-8342-4FDA02B8B288}" dt="2026-03-12T06:23:31.782" v="1849" actId="20577"/>
        <pc:sldMkLst>
          <pc:docMk/>
          <pc:sldMk cId="2287764365" sldId="312"/>
        </pc:sldMkLst>
        <pc:spChg chg="mod">
          <ac:chgData name="Trisha Curtis" userId="0bf744e7-1b5e-43cf-863b-6b4c043b5982" providerId="ADAL" clId="{4A1756CD-E4F9-5832-8342-4FDA02B8B288}" dt="2026-03-12T06:23:31.782" v="1849" actId="20577"/>
          <ac:spMkLst>
            <pc:docMk/>
            <pc:sldMk cId="2287764365" sldId="312"/>
            <ac:spMk id="4" creationId="{3BFF42B2-3C53-E8F9-FB08-D0DDCA88B7DC}"/>
          </ac:spMkLst>
        </pc:spChg>
        <pc:spChg chg="add mod">
          <ac:chgData name="Trisha Curtis" userId="0bf744e7-1b5e-43cf-863b-6b4c043b5982" providerId="ADAL" clId="{4A1756CD-E4F9-5832-8342-4FDA02B8B288}" dt="2026-02-27T08:30:40.565" v="1196" actId="207"/>
          <ac:spMkLst>
            <pc:docMk/>
            <pc:sldMk cId="2287764365" sldId="312"/>
            <ac:spMk id="6" creationId="{74E75C84-0159-0179-0416-0D3D05743777}"/>
          </ac:spMkLst>
        </pc:spChg>
        <pc:spChg chg="add mod">
          <ac:chgData name="Trisha Curtis" userId="0bf744e7-1b5e-43cf-863b-6b4c043b5982" providerId="ADAL" clId="{4A1756CD-E4F9-5832-8342-4FDA02B8B288}" dt="2026-02-27T08:30:40.565" v="1196" actId="207"/>
          <ac:spMkLst>
            <pc:docMk/>
            <pc:sldMk cId="2287764365" sldId="312"/>
            <ac:spMk id="7" creationId="{AFF7D72B-5CAC-A4E2-DF42-9D5ACE8D408E}"/>
          </ac:spMkLst>
        </pc:spChg>
        <pc:spChg chg="mod">
          <ac:chgData name="Trisha Curtis" userId="0bf744e7-1b5e-43cf-863b-6b4c043b5982" providerId="ADAL" clId="{4A1756CD-E4F9-5832-8342-4FDA02B8B288}" dt="2026-02-27T07:11:40.657" v="1178" actId="207"/>
          <ac:spMkLst>
            <pc:docMk/>
            <pc:sldMk cId="2287764365" sldId="312"/>
            <ac:spMk id="9" creationId="{BBCF3EB9-B988-7774-1441-F0496EC837F3}"/>
          </ac:spMkLst>
        </pc:spChg>
      </pc:sldChg>
      <pc:sldChg chg="addSp delSp modSp mod chgLayout">
        <pc:chgData name="Trisha Curtis" userId="0bf744e7-1b5e-43cf-863b-6b4c043b5982" providerId="ADAL" clId="{4A1756CD-E4F9-5832-8342-4FDA02B8B288}" dt="2026-03-12T06:23:59.380" v="1852" actId="207"/>
        <pc:sldMkLst>
          <pc:docMk/>
          <pc:sldMk cId="4115528316" sldId="313"/>
        </pc:sldMkLst>
        <pc:spChg chg="add mod">
          <ac:chgData name="Trisha Curtis" userId="0bf744e7-1b5e-43cf-863b-6b4c043b5982" providerId="ADAL" clId="{4A1756CD-E4F9-5832-8342-4FDA02B8B288}" dt="2026-02-27T04:41:29.662" v="400" actId="20577"/>
          <ac:spMkLst>
            <pc:docMk/>
            <pc:sldMk cId="4115528316" sldId="313"/>
            <ac:spMk id="3" creationId="{4FEF44AE-258E-F4C1-CF58-1638C02619F6}"/>
          </ac:spMkLst>
        </pc:spChg>
        <pc:spChg chg="add mod">
          <ac:chgData name="Trisha Curtis" userId="0bf744e7-1b5e-43cf-863b-6b4c043b5982" providerId="ADAL" clId="{4A1756CD-E4F9-5832-8342-4FDA02B8B288}" dt="2026-02-27T04:41:05.033" v="352" actId="20577"/>
          <ac:spMkLst>
            <pc:docMk/>
            <pc:sldMk cId="4115528316" sldId="313"/>
            <ac:spMk id="4" creationId="{1782D0FA-032F-1989-4D73-773080C46FC2}"/>
          </ac:spMkLst>
        </pc:spChg>
        <pc:spChg chg="mod ord">
          <ac:chgData name="Trisha Curtis" userId="0bf744e7-1b5e-43cf-863b-6b4c043b5982" providerId="ADAL" clId="{4A1756CD-E4F9-5832-8342-4FDA02B8B288}" dt="2026-02-27T05:41:11.628" v="1029" actId="700"/>
          <ac:spMkLst>
            <pc:docMk/>
            <pc:sldMk cId="4115528316" sldId="313"/>
            <ac:spMk id="7" creationId="{34BC2703-EBE5-62B1-C3E2-A831B6316CF9}"/>
          </ac:spMkLst>
        </pc:spChg>
        <pc:spChg chg="mod ord">
          <ac:chgData name="Trisha Curtis" userId="0bf744e7-1b5e-43cf-863b-6b4c043b5982" providerId="ADAL" clId="{4A1756CD-E4F9-5832-8342-4FDA02B8B288}" dt="2026-02-27T07:08:59.379" v="1141"/>
          <ac:spMkLst>
            <pc:docMk/>
            <pc:sldMk cId="4115528316" sldId="313"/>
            <ac:spMk id="179" creationId="{ED1D3929-3D04-958B-24B3-0F55D0EA209E}"/>
          </ac:spMkLst>
        </pc:spChg>
        <pc:spChg chg="mod ord">
          <ac:chgData name="Trisha Curtis" userId="0bf744e7-1b5e-43cf-863b-6b4c043b5982" providerId="ADAL" clId="{4A1756CD-E4F9-5832-8342-4FDA02B8B288}" dt="2026-02-27T07:07:59.957" v="1123" actId="207"/>
          <ac:spMkLst>
            <pc:docMk/>
            <pc:sldMk cId="4115528316" sldId="313"/>
            <ac:spMk id="180" creationId="{5EBF6AED-CE96-E536-34D6-F0B35B85140B}"/>
          </ac:spMkLst>
        </pc:spChg>
        <pc:spChg chg="mod">
          <ac:chgData name="Trisha Curtis" userId="0bf744e7-1b5e-43cf-863b-6b4c043b5982" providerId="ADAL" clId="{4A1756CD-E4F9-5832-8342-4FDA02B8B288}" dt="2026-02-27T07:10:16.384" v="1159" actId="207"/>
          <ac:spMkLst>
            <pc:docMk/>
            <pc:sldMk cId="4115528316" sldId="313"/>
            <ac:spMk id="183" creationId="{376ED985-E0B3-835C-4328-30CFAF7D9388}"/>
          </ac:spMkLst>
        </pc:spChg>
        <pc:picChg chg="add mod ord modCrop">
          <ac:chgData name="Trisha Curtis" userId="0bf744e7-1b5e-43cf-863b-6b4c043b5982" providerId="ADAL" clId="{4A1756CD-E4F9-5832-8342-4FDA02B8B288}" dt="2026-03-12T06:23:59.380" v="1852" actId="207"/>
          <ac:picMkLst>
            <pc:docMk/>
            <pc:sldMk cId="4115528316" sldId="313"/>
            <ac:picMk id="5" creationId="{B5E06AB1-87B8-AB41-3DF1-E49EC52CEEC9}"/>
          </ac:picMkLst>
        </pc:picChg>
      </pc:sldChg>
      <pc:sldChg chg="addSp delSp modSp mod">
        <pc:chgData name="Trisha Curtis" userId="0bf744e7-1b5e-43cf-863b-6b4c043b5982" providerId="ADAL" clId="{4A1756CD-E4F9-5832-8342-4FDA02B8B288}" dt="2026-03-12T06:23:56.667" v="1851" actId="207"/>
        <pc:sldMkLst>
          <pc:docMk/>
          <pc:sldMk cId="2957260049" sldId="314"/>
        </pc:sldMkLst>
        <pc:spChg chg="add mod">
          <ac:chgData name="Trisha Curtis" userId="0bf744e7-1b5e-43cf-863b-6b4c043b5982" providerId="ADAL" clId="{4A1756CD-E4F9-5832-8342-4FDA02B8B288}" dt="2026-02-27T08:30:47.427" v="1197" actId="207"/>
          <ac:spMkLst>
            <pc:docMk/>
            <pc:sldMk cId="2957260049" sldId="314"/>
            <ac:spMk id="4" creationId="{908E216B-ACA4-C6FC-9A25-ED8545EC6C62}"/>
          </ac:spMkLst>
        </pc:spChg>
        <pc:spChg chg="add mod">
          <ac:chgData name="Trisha Curtis" userId="0bf744e7-1b5e-43cf-863b-6b4c043b5982" providerId="ADAL" clId="{4A1756CD-E4F9-5832-8342-4FDA02B8B288}" dt="2026-02-27T08:30:47.427" v="1197" actId="207"/>
          <ac:spMkLst>
            <pc:docMk/>
            <pc:sldMk cId="2957260049" sldId="314"/>
            <ac:spMk id="6" creationId="{50170CEE-DF86-04FC-D59B-06CDFAE24CCE}"/>
          </ac:spMkLst>
        </pc:spChg>
        <pc:spChg chg="mod">
          <ac:chgData name="Trisha Curtis" userId="0bf744e7-1b5e-43cf-863b-6b4c043b5982" providerId="ADAL" clId="{4A1756CD-E4F9-5832-8342-4FDA02B8B288}" dt="2026-02-27T07:11:44.692" v="1179" actId="207"/>
          <ac:spMkLst>
            <pc:docMk/>
            <pc:sldMk cId="2957260049" sldId="314"/>
            <ac:spMk id="9" creationId="{B2E32B67-A82F-658B-7BA5-F93C120C1C79}"/>
          </ac:spMkLst>
        </pc:spChg>
        <pc:spChg chg="mod">
          <ac:chgData name="Trisha Curtis" userId="0bf744e7-1b5e-43cf-863b-6b4c043b5982" providerId="ADAL" clId="{4A1756CD-E4F9-5832-8342-4FDA02B8B288}" dt="2026-03-12T06:23:52.358" v="1850" actId="11"/>
          <ac:spMkLst>
            <pc:docMk/>
            <pc:sldMk cId="2957260049" sldId="314"/>
            <ac:spMk id="15" creationId="{14257AD7-8A60-065F-A27F-B4CF20B2567E}"/>
          </ac:spMkLst>
        </pc:spChg>
        <pc:picChg chg="add mod">
          <ac:chgData name="Trisha Curtis" userId="0bf744e7-1b5e-43cf-863b-6b4c043b5982" providerId="ADAL" clId="{4A1756CD-E4F9-5832-8342-4FDA02B8B288}" dt="2026-03-12T06:23:56.667" v="1851" actId="207"/>
          <ac:picMkLst>
            <pc:docMk/>
            <pc:sldMk cId="2957260049" sldId="314"/>
            <ac:picMk id="5" creationId="{9212EA7F-82A6-7C10-D8E6-CBC347721413}"/>
          </ac:picMkLst>
        </pc:picChg>
      </pc:sldChg>
      <pc:sldChg chg="addSp delSp modSp mod">
        <pc:chgData name="Trisha Curtis" userId="0bf744e7-1b5e-43cf-863b-6b4c043b5982" providerId="ADAL" clId="{4A1756CD-E4F9-5832-8342-4FDA02B8B288}" dt="2026-02-28T01:44:38.293" v="1629" actId="14100"/>
        <pc:sldMkLst>
          <pc:docMk/>
          <pc:sldMk cId="1949148781" sldId="315"/>
        </pc:sldMkLst>
        <pc:spChg chg="add mod">
          <ac:chgData name="Trisha Curtis" userId="0bf744e7-1b5e-43cf-863b-6b4c043b5982" providerId="ADAL" clId="{4A1756CD-E4F9-5832-8342-4FDA02B8B288}" dt="2026-02-27T04:41:44.749" v="407"/>
          <ac:spMkLst>
            <pc:docMk/>
            <pc:sldMk cId="1949148781" sldId="315"/>
            <ac:spMk id="2" creationId="{26CE69E2-C9AA-E8F0-09A9-B75147A6B8D8}"/>
          </ac:spMkLst>
        </pc:spChg>
        <pc:spChg chg="add mod">
          <ac:chgData name="Trisha Curtis" userId="0bf744e7-1b5e-43cf-863b-6b4c043b5982" providerId="ADAL" clId="{4A1756CD-E4F9-5832-8342-4FDA02B8B288}" dt="2026-02-27T04:41:44.749" v="407"/>
          <ac:spMkLst>
            <pc:docMk/>
            <pc:sldMk cId="1949148781" sldId="315"/>
            <ac:spMk id="3" creationId="{21E4A3C0-5F44-18D1-3FE2-A8C94C7609E5}"/>
          </ac:spMkLst>
        </pc:spChg>
        <pc:spChg chg="mod">
          <ac:chgData name="Trisha Curtis" userId="0bf744e7-1b5e-43cf-863b-6b4c043b5982" providerId="ADAL" clId="{4A1756CD-E4F9-5832-8342-4FDA02B8B288}" dt="2026-02-27T07:09:01.658" v="1142"/>
          <ac:spMkLst>
            <pc:docMk/>
            <pc:sldMk cId="1949148781" sldId="315"/>
            <ac:spMk id="179" creationId="{1A0FF532-EB93-27A0-39BC-9DAC1C801FF0}"/>
          </ac:spMkLst>
        </pc:spChg>
        <pc:spChg chg="mod">
          <ac:chgData name="Trisha Curtis" userId="0bf744e7-1b5e-43cf-863b-6b4c043b5982" providerId="ADAL" clId="{4A1756CD-E4F9-5832-8342-4FDA02B8B288}" dt="2026-02-28T01:44:02.510" v="1619" actId="14100"/>
          <ac:spMkLst>
            <pc:docMk/>
            <pc:sldMk cId="1949148781" sldId="315"/>
            <ac:spMk id="180" creationId="{D11D0841-0120-E578-7EB3-3DBCF3361EB4}"/>
          </ac:spMkLst>
        </pc:spChg>
        <pc:spChg chg="mod">
          <ac:chgData name="Trisha Curtis" userId="0bf744e7-1b5e-43cf-863b-6b4c043b5982" providerId="ADAL" clId="{4A1756CD-E4F9-5832-8342-4FDA02B8B288}" dt="2026-02-27T07:10:19.678" v="1160" actId="207"/>
          <ac:spMkLst>
            <pc:docMk/>
            <pc:sldMk cId="1949148781" sldId="315"/>
            <ac:spMk id="183" creationId="{79CB2781-B666-D550-914F-4E6C4117AC40}"/>
          </ac:spMkLst>
        </pc:spChg>
        <pc:picChg chg="add mod ord modCrop">
          <ac:chgData name="Trisha Curtis" userId="0bf744e7-1b5e-43cf-863b-6b4c043b5982" providerId="ADAL" clId="{4A1756CD-E4F9-5832-8342-4FDA02B8B288}" dt="2026-02-28T01:44:38.293" v="1629" actId="14100"/>
          <ac:picMkLst>
            <pc:docMk/>
            <pc:sldMk cId="1949148781" sldId="315"/>
            <ac:picMk id="5" creationId="{E1231767-4ED5-5257-9D0E-6ACBA75285A7}"/>
          </ac:picMkLst>
        </pc:picChg>
      </pc:sldChg>
      <pc:sldChg chg="addSp delSp modSp mod">
        <pc:chgData name="Trisha Curtis" userId="0bf744e7-1b5e-43cf-863b-6b4c043b5982" providerId="ADAL" clId="{4A1756CD-E4F9-5832-8342-4FDA02B8B288}" dt="2026-02-28T01:44:40.814" v="1630"/>
        <pc:sldMkLst>
          <pc:docMk/>
          <pc:sldMk cId="474325469" sldId="316"/>
        </pc:sldMkLst>
        <pc:spChg chg="add mod">
          <ac:chgData name="Trisha Curtis" userId="0bf744e7-1b5e-43cf-863b-6b4c043b5982" providerId="ADAL" clId="{4A1756CD-E4F9-5832-8342-4FDA02B8B288}" dt="2026-02-27T08:30:51.049" v="1198" actId="207"/>
          <ac:spMkLst>
            <pc:docMk/>
            <pc:sldMk cId="474325469" sldId="316"/>
            <ac:spMk id="3" creationId="{700F2A83-BEAF-951A-D640-4502A515F8A2}"/>
          </ac:spMkLst>
        </pc:spChg>
        <pc:spChg chg="add mod">
          <ac:chgData name="Trisha Curtis" userId="0bf744e7-1b5e-43cf-863b-6b4c043b5982" providerId="ADAL" clId="{4A1756CD-E4F9-5832-8342-4FDA02B8B288}" dt="2026-02-27T08:30:51.049" v="1198" actId="207"/>
          <ac:spMkLst>
            <pc:docMk/>
            <pc:sldMk cId="474325469" sldId="316"/>
            <ac:spMk id="4" creationId="{44A74BA9-D740-1850-8391-43098088142B}"/>
          </ac:spMkLst>
        </pc:spChg>
        <pc:spChg chg="mod">
          <ac:chgData name="Trisha Curtis" userId="0bf744e7-1b5e-43cf-863b-6b4c043b5982" providerId="ADAL" clId="{4A1756CD-E4F9-5832-8342-4FDA02B8B288}" dt="2026-02-27T07:11:48.261" v="1180" actId="207"/>
          <ac:spMkLst>
            <pc:docMk/>
            <pc:sldMk cId="474325469" sldId="316"/>
            <ac:spMk id="9" creationId="{2EF4BFA8-0C2E-69A9-62CD-DFF6DB8A918A}"/>
          </ac:spMkLst>
        </pc:spChg>
        <pc:spChg chg="mod">
          <ac:chgData name="Trisha Curtis" userId="0bf744e7-1b5e-43cf-863b-6b4c043b5982" providerId="ADAL" clId="{4A1756CD-E4F9-5832-8342-4FDA02B8B288}" dt="2026-02-27T05:42:05.380" v="1047" actId="12"/>
          <ac:spMkLst>
            <pc:docMk/>
            <pc:sldMk cId="474325469" sldId="316"/>
            <ac:spMk id="56" creationId="{D6868C17-DD8A-1726-3FEE-777A7D643AEE}"/>
          </ac:spMkLst>
        </pc:spChg>
        <pc:picChg chg="add mod">
          <ac:chgData name="Trisha Curtis" userId="0bf744e7-1b5e-43cf-863b-6b4c043b5982" providerId="ADAL" clId="{4A1756CD-E4F9-5832-8342-4FDA02B8B288}" dt="2026-02-28T01:44:40.814" v="1630"/>
          <ac:picMkLst>
            <pc:docMk/>
            <pc:sldMk cId="474325469" sldId="316"/>
            <ac:picMk id="12" creationId="{ED11A5F0-FCB7-45C8-2B4A-FFEE33CB76EA}"/>
          </ac:picMkLst>
        </pc:picChg>
      </pc:sldChg>
      <pc:sldChg chg="addSp delSp modSp mod chgLayout">
        <pc:chgData name="Trisha Curtis" userId="0bf744e7-1b5e-43cf-863b-6b4c043b5982" providerId="ADAL" clId="{4A1756CD-E4F9-5832-8342-4FDA02B8B288}" dt="2026-03-12T06:24:25.549" v="1853" actId="207"/>
        <pc:sldMkLst>
          <pc:docMk/>
          <pc:sldMk cId="3377398803" sldId="317"/>
        </pc:sldMkLst>
        <pc:spChg chg="add mod">
          <ac:chgData name="Trisha Curtis" userId="0bf744e7-1b5e-43cf-863b-6b4c043b5982" providerId="ADAL" clId="{4A1756CD-E4F9-5832-8342-4FDA02B8B288}" dt="2026-02-27T04:41:56.125" v="414"/>
          <ac:spMkLst>
            <pc:docMk/>
            <pc:sldMk cId="3377398803" sldId="317"/>
            <ac:spMk id="3" creationId="{29E48F95-38EB-AAF2-D7C5-79BD707F402C}"/>
          </ac:spMkLst>
        </pc:spChg>
        <pc:spChg chg="add mod">
          <ac:chgData name="Trisha Curtis" userId="0bf744e7-1b5e-43cf-863b-6b4c043b5982" providerId="ADAL" clId="{4A1756CD-E4F9-5832-8342-4FDA02B8B288}" dt="2026-02-27T04:41:56.125" v="414"/>
          <ac:spMkLst>
            <pc:docMk/>
            <pc:sldMk cId="3377398803" sldId="317"/>
            <ac:spMk id="4" creationId="{1A695B1D-EBB9-C4E5-70E7-A475F5E0ED2E}"/>
          </ac:spMkLst>
        </pc:spChg>
        <pc:spChg chg="mod ord">
          <ac:chgData name="Trisha Curtis" userId="0bf744e7-1b5e-43cf-863b-6b4c043b5982" providerId="ADAL" clId="{4A1756CD-E4F9-5832-8342-4FDA02B8B288}" dt="2026-02-27T05:42:27.370" v="1052" actId="700"/>
          <ac:spMkLst>
            <pc:docMk/>
            <pc:sldMk cId="3377398803" sldId="317"/>
            <ac:spMk id="11" creationId="{DB8090DF-8F83-9219-B248-BF2088FBBB80}"/>
          </ac:spMkLst>
        </pc:spChg>
        <pc:spChg chg="mod ord">
          <ac:chgData name="Trisha Curtis" userId="0bf744e7-1b5e-43cf-863b-6b4c043b5982" providerId="ADAL" clId="{4A1756CD-E4F9-5832-8342-4FDA02B8B288}" dt="2026-02-27T07:09:04.291" v="1143"/>
          <ac:spMkLst>
            <pc:docMk/>
            <pc:sldMk cId="3377398803" sldId="317"/>
            <ac:spMk id="179" creationId="{E39A7B5B-BC18-1DE3-C481-C7BAC2B8DDD0}"/>
          </ac:spMkLst>
        </pc:spChg>
        <pc:spChg chg="mod ord">
          <ac:chgData name="Trisha Curtis" userId="0bf744e7-1b5e-43cf-863b-6b4c043b5982" providerId="ADAL" clId="{4A1756CD-E4F9-5832-8342-4FDA02B8B288}" dt="2026-02-27T07:08:07.179" v="1125" actId="207"/>
          <ac:spMkLst>
            <pc:docMk/>
            <pc:sldMk cId="3377398803" sldId="317"/>
            <ac:spMk id="180" creationId="{BDF21C32-CA73-C9B5-2622-03FE561438C9}"/>
          </ac:spMkLst>
        </pc:spChg>
        <pc:spChg chg="mod">
          <ac:chgData name="Trisha Curtis" userId="0bf744e7-1b5e-43cf-863b-6b4c043b5982" providerId="ADAL" clId="{4A1756CD-E4F9-5832-8342-4FDA02B8B288}" dt="2026-02-27T07:10:22.836" v="1161" actId="207"/>
          <ac:spMkLst>
            <pc:docMk/>
            <pc:sldMk cId="3377398803" sldId="317"/>
            <ac:spMk id="183" creationId="{C9C2CCA9-97DC-268F-F24D-3F7A6411DA4F}"/>
          </ac:spMkLst>
        </pc:spChg>
        <pc:picChg chg="add mod">
          <ac:chgData name="Trisha Curtis" userId="0bf744e7-1b5e-43cf-863b-6b4c043b5982" providerId="ADAL" clId="{4A1756CD-E4F9-5832-8342-4FDA02B8B288}" dt="2026-03-12T06:24:25.549" v="1853" actId="207"/>
          <ac:picMkLst>
            <pc:docMk/>
            <pc:sldMk cId="3377398803" sldId="317"/>
            <ac:picMk id="2" creationId="{F47F875A-68AC-BF30-3131-850AB1E15AA8}"/>
          </ac:picMkLst>
        </pc:picChg>
      </pc:sldChg>
      <pc:sldChg chg="addSp delSp modSp mod">
        <pc:chgData name="Trisha Curtis" userId="0bf744e7-1b5e-43cf-863b-6b4c043b5982" providerId="ADAL" clId="{4A1756CD-E4F9-5832-8342-4FDA02B8B288}" dt="2026-03-12T06:24:37.188" v="1861" actId="20577"/>
        <pc:sldMkLst>
          <pc:docMk/>
          <pc:sldMk cId="844091117" sldId="318"/>
        </pc:sldMkLst>
        <pc:spChg chg="add mod">
          <ac:chgData name="Trisha Curtis" userId="0bf744e7-1b5e-43cf-863b-6b4c043b5982" providerId="ADAL" clId="{4A1756CD-E4F9-5832-8342-4FDA02B8B288}" dt="2026-02-27T08:30:55.314" v="1199" actId="207"/>
          <ac:spMkLst>
            <pc:docMk/>
            <pc:sldMk cId="844091117" sldId="318"/>
            <ac:spMk id="3" creationId="{1859F683-D7B5-21B2-3686-62A7C55BBE99}"/>
          </ac:spMkLst>
        </pc:spChg>
        <pc:spChg chg="add mod">
          <ac:chgData name="Trisha Curtis" userId="0bf744e7-1b5e-43cf-863b-6b4c043b5982" providerId="ADAL" clId="{4A1756CD-E4F9-5832-8342-4FDA02B8B288}" dt="2026-02-27T08:30:55.314" v="1199" actId="207"/>
          <ac:spMkLst>
            <pc:docMk/>
            <pc:sldMk cId="844091117" sldId="318"/>
            <ac:spMk id="4" creationId="{77020AFE-FC67-1577-21E7-976FF7EA44D9}"/>
          </ac:spMkLst>
        </pc:spChg>
        <pc:spChg chg="mod">
          <ac:chgData name="Trisha Curtis" userId="0bf744e7-1b5e-43cf-863b-6b4c043b5982" providerId="ADAL" clId="{4A1756CD-E4F9-5832-8342-4FDA02B8B288}" dt="2026-02-27T07:11:51.374" v="1181" actId="207"/>
          <ac:spMkLst>
            <pc:docMk/>
            <pc:sldMk cId="844091117" sldId="318"/>
            <ac:spMk id="9" creationId="{0E87F3E6-87AB-DD6D-5653-F2286BF030F3}"/>
          </ac:spMkLst>
        </pc:spChg>
        <pc:spChg chg="mod">
          <ac:chgData name="Trisha Curtis" userId="0bf744e7-1b5e-43cf-863b-6b4c043b5982" providerId="ADAL" clId="{4A1756CD-E4F9-5832-8342-4FDA02B8B288}" dt="2026-03-12T06:24:37.188" v="1861" actId="20577"/>
          <ac:spMkLst>
            <pc:docMk/>
            <pc:sldMk cId="844091117" sldId="318"/>
            <ac:spMk id="20" creationId="{1F2025D7-E0C2-2370-2E37-0A8C3A11F973}"/>
          </ac:spMkLst>
        </pc:spChg>
        <pc:picChg chg="add mod">
          <ac:chgData name="Trisha Curtis" userId="0bf744e7-1b5e-43cf-863b-6b4c043b5982" providerId="ADAL" clId="{4A1756CD-E4F9-5832-8342-4FDA02B8B288}" dt="2026-03-12T06:24:29.108" v="1854" actId="207"/>
          <ac:picMkLst>
            <pc:docMk/>
            <pc:sldMk cId="844091117" sldId="318"/>
            <ac:picMk id="5" creationId="{6DB18E9B-108F-0FC4-6214-5D5F120C1314}"/>
          </ac:picMkLst>
        </pc:picChg>
      </pc:sldChg>
      <pc:sldMasterChg chg="modSp modSldLayout">
        <pc:chgData name="Trisha Curtis" userId="0bf744e7-1b5e-43cf-863b-6b4c043b5982" providerId="ADAL" clId="{4A1756CD-E4F9-5832-8342-4FDA02B8B288}" dt="2026-02-27T07:05:27.525" v="1096" actId="207"/>
        <pc:sldMasterMkLst>
          <pc:docMk/>
          <pc:sldMasterMk cId="0" sldId="2147483648"/>
        </pc:sldMasterMkLst>
        <pc:spChg chg="mod">
          <ac:chgData name="Trisha Curtis" userId="0bf744e7-1b5e-43cf-863b-6b4c043b5982" providerId="ADAL" clId="{4A1756CD-E4F9-5832-8342-4FDA02B8B288}" dt="2026-02-27T07:02:58.060" v="1073" actId="207"/>
          <ac:spMkLst>
            <pc:docMk/>
            <pc:sldMasterMk cId="0" sldId="2147483648"/>
            <ac:spMk id="13" creationId="{00000000-0000-0000-0000-000000000000}"/>
          </ac:spMkLst>
        </pc:spChg>
        <pc:sldLayoutChg chg="addSp delSp modSp mod">
          <pc:chgData name="Trisha Curtis" userId="0bf744e7-1b5e-43cf-863b-6b4c043b5982" providerId="ADAL" clId="{4A1756CD-E4F9-5832-8342-4FDA02B8B288}" dt="2026-02-27T07:02:40.179" v="1072"/>
          <pc:sldLayoutMkLst>
            <pc:docMk/>
            <pc:sldMasterMk cId="0" sldId="2147483648"/>
            <pc:sldLayoutMk cId="0" sldId="2147483649"/>
          </pc:sldLayoutMkLst>
          <pc:spChg chg="mod">
            <ac:chgData name="Trisha Curtis" userId="0bf744e7-1b5e-43cf-863b-6b4c043b5982" providerId="ADAL" clId="{4A1756CD-E4F9-5832-8342-4FDA02B8B288}" dt="2026-02-27T07:02:40.179" v="1072"/>
            <ac:spMkLst>
              <pc:docMk/>
              <pc:sldMasterMk cId="0" sldId="2147483648"/>
              <pc:sldLayoutMk cId="0" sldId="2147483649"/>
              <ac:spMk id="3" creationId="{70153D5A-FA0E-7284-5938-8462C2C05393}"/>
            </ac:spMkLst>
          </pc:spChg>
          <pc:spChg chg="mod">
            <ac:chgData name="Trisha Curtis" userId="0bf744e7-1b5e-43cf-863b-6b4c043b5982" providerId="ADAL" clId="{4A1756CD-E4F9-5832-8342-4FDA02B8B288}" dt="2026-02-27T07:02:40.179" v="1072"/>
            <ac:spMkLst>
              <pc:docMk/>
              <pc:sldMasterMk cId="0" sldId="2147483648"/>
              <pc:sldLayoutMk cId="0" sldId="2147483649"/>
              <ac:spMk id="4" creationId="{06A64187-0CC8-0C42-8D8E-C359DD7F3917}"/>
            </ac:spMkLst>
          </pc:spChg>
          <pc:spChg chg="mod">
            <ac:chgData name="Trisha Curtis" userId="0bf744e7-1b5e-43cf-863b-6b4c043b5982" providerId="ADAL" clId="{4A1756CD-E4F9-5832-8342-4FDA02B8B288}" dt="2026-02-27T07:02:40.179" v="1072"/>
            <ac:spMkLst>
              <pc:docMk/>
              <pc:sldMasterMk cId="0" sldId="2147483648"/>
              <pc:sldLayoutMk cId="0" sldId="2147483649"/>
              <ac:spMk id="5" creationId="{D43FDAFD-4525-086E-B572-FB2C422A794F}"/>
            </ac:spMkLst>
          </pc:spChg>
          <pc:spChg chg="mod">
            <ac:chgData name="Trisha Curtis" userId="0bf744e7-1b5e-43cf-863b-6b4c043b5982" providerId="ADAL" clId="{4A1756CD-E4F9-5832-8342-4FDA02B8B288}" dt="2026-02-27T07:02:40.179" v="1072"/>
            <ac:spMkLst>
              <pc:docMk/>
              <pc:sldMasterMk cId="0" sldId="2147483648"/>
              <pc:sldLayoutMk cId="0" sldId="2147483649"/>
              <ac:spMk id="13" creationId="{C93CB0AD-90E6-0487-2DA2-948E41B14353}"/>
            </ac:spMkLst>
          </pc:spChg>
          <pc:grpChg chg="add mod">
            <ac:chgData name="Trisha Curtis" userId="0bf744e7-1b5e-43cf-863b-6b4c043b5982" providerId="ADAL" clId="{4A1756CD-E4F9-5832-8342-4FDA02B8B288}" dt="2026-02-27T07:02:40.179" v="1072"/>
            <ac:grpSpMkLst>
              <pc:docMk/>
              <pc:sldMasterMk cId="0" sldId="2147483648"/>
              <pc:sldLayoutMk cId="0" sldId="2147483649"/>
              <ac:grpSpMk id="2" creationId="{546EB448-E69B-D5B4-F286-A5F15CD33F00}"/>
            </ac:grpSpMkLst>
          </pc:grpChg>
        </pc:sldLayoutChg>
        <pc:sldLayoutChg chg="addSp delSp modSp mod">
          <pc:chgData name="Trisha Curtis" userId="0bf744e7-1b5e-43cf-863b-6b4c043b5982" providerId="ADAL" clId="{4A1756CD-E4F9-5832-8342-4FDA02B8B288}" dt="2026-02-27T07:05:27.525" v="1096" actId="207"/>
          <pc:sldLayoutMkLst>
            <pc:docMk/>
            <pc:sldMasterMk cId="0" sldId="2147483648"/>
            <pc:sldLayoutMk cId="0" sldId="2147483650"/>
          </pc:sldLayoutMkLst>
          <pc:spChg chg="mod">
            <ac:chgData name="Trisha Curtis" userId="0bf744e7-1b5e-43cf-863b-6b4c043b5982" providerId="ADAL" clId="{4A1756CD-E4F9-5832-8342-4FDA02B8B288}" dt="2026-02-27T07:03:11.694" v="1075"/>
            <ac:spMkLst>
              <pc:docMk/>
              <pc:sldMasterMk cId="0" sldId="2147483648"/>
              <pc:sldLayoutMk cId="0" sldId="2147483650"/>
              <ac:spMk id="3" creationId="{7DCAE9CA-7832-3C8A-CA72-39A0ABE0681D}"/>
            </ac:spMkLst>
          </pc:spChg>
          <pc:spChg chg="mod">
            <ac:chgData name="Trisha Curtis" userId="0bf744e7-1b5e-43cf-863b-6b4c043b5982" providerId="ADAL" clId="{4A1756CD-E4F9-5832-8342-4FDA02B8B288}" dt="2026-02-27T07:03:11.694" v="1075"/>
            <ac:spMkLst>
              <pc:docMk/>
              <pc:sldMasterMk cId="0" sldId="2147483648"/>
              <pc:sldLayoutMk cId="0" sldId="2147483650"/>
              <ac:spMk id="4" creationId="{BB445D85-6994-605E-29A8-DA39620A85B1}"/>
            </ac:spMkLst>
          </pc:spChg>
          <pc:spChg chg="mod">
            <ac:chgData name="Trisha Curtis" userId="0bf744e7-1b5e-43cf-863b-6b4c043b5982" providerId="ADAL" clId="{4A1756CD-E4F9-5832-8342-4FDA02B8B288}" dt="2026-02-27T07:03:11.694" v="1075"/>
            <ac:spMkLst>
              <pc:docMk/>
              <pc:sldMasterMk cId="0" sldId="2147483648"/>
              <pc:sldLayoutMk cId="0" sldId="2147483650"/>
              <ac:spMk id="6" creationId="{AEE416D2-8B84-F39B-F222-CB823ECB0AA9}"/>
            </ac:spMkLst>
          </pc:spChg>
          <pc:spChg chg="mod">
            <ac:chgData name="Trisha Curtis" userId="0bf744e7-1b5e-43cf-863b-6b4c043b5982" providerId="ADAL" clId="{4A1756CD-E4F9-5832-8342-4FDA02B8B288}" dt="2026-02-27T07:03:11.694" v="1075"/>
            <ac:spMkLst>
              <pc:docMk/>
              <pc:sldMasterMk cId="0" sldId="2147483648"/>
              <pc:sldLayoutMk cId="0" sldId="2147483650"/>
              <ac:spMk id="7" creationId="{32809B13-F6B0-1802-C716-C0F034CCE2E0}"/>
            </ac:spMkLst>
          </pc:spChg>
          <pc:spChg chg="add mod">
            <ac:chgData name="Trisha Curtis" userId="0bf744e7-1b5e-43cf-863b-6b4c043b5982" providerId="ADAL" clId="{4A1756CD-E4F9-5832-8342-4FDA02B8B288}" dt="2026-02-27T07:04:39.326" v="1089"/>
            <ac:spMkLst>
              <pc:docMk/>
              <pc:sldMasterMk cId="0" sldId="2147483648"/>
              <pc:sldLayoutMk cId="0" sldId="2147483650"/>
              <ac:spMk id="9" creationId="{BA95DB0D-9654-28AD-5887-99B65ACC08FB}"/>
            </ac:spMkLst>
          </pc:spChg>
          <pc:spChg chg="mod">
            <ac:chgData name="Trisha Curtis" userId="0bf744e7-1b5e-43cf-863b-6b4c043b5982" providerId="ADAL" clId="{4A1756CD-E4F9-5832-8342-4FDA02B8B288}" dt="2026-02-27T07:05:12.661" v="1093" actId="207"/>
            <ac:spMkLst>
              <pc:docMk/>
              <pc:sldMasterMk cId="0" sldId="2147483648"/>
              <pc:sldLayoutMk cId="0" sldId="2147483650"/>
              <ac:spMk id="33" creationId="{00000000-0000-0000-0000-000000000000}"/>
            </ac:spMkLst>
          </pc:spChg>
          <pc:spChg chg="mod">
            <ac:chgData name="Trisha Curtis" userId="0bf744e7-1b5e-43cf-863b-6b4c043b5982" providerId="ADAL" clId="{4A1756CD-E4F9-5832-8342-4FDA02B8B288}" dt="2026-02-27T07:05:03.110" v="1092" actId="11"/>
            <ac:spMkLst>
              <pc:docMk/>
              <pc:sldMasterMk cId="0" sldId="2147483648"/>
              <pc:sldLayoutMk cId="0" sldId="2147483650"/>
              <ac:spMk id="34" creationId="{00000000-0000-0000-0000-000000000000}"/>
            </ac:spMkLst>
          </pc:spChg>
          <pc:spChg chg="mod">
            <ac:chgData name="Trisha Curtis" userId="0bf744e7-1b5e-43cf-863b-6b4c043b5982" providerId="ADAL" clId="{4A1756CD-E4F9-5832-8342-4FDA02B8B288}" dt="2026-02-27T07:04:14.642" v="1082" actId="207"/>
            <ac:spMkLst>
              <pc:docMk/>
              <pc:sldMasterMk cId="0" sldId="2147483648"/>
              <pc:sldLayoutMk cId="0" sldId="2147483650"/>
              <ac:spMk id="59" creationId="{8A0626B5-F4BE-0434-1DBF-8A0D220472A5}"/>
            </ac:spMkLst>
          </pc:spChg>
          <pc:spChg chg="mod">
            <ac:chgData name="Trisha Curtis" userId="0bf744e7-1b5e-43cf-863b-6b4c043b5982" providerId="ADAL" clId="{4A1756CD-E4F9-5832-8342-4FDA02B8B288}" dt="2026-02-27T07:05:27.525" v="1096" actId="207"/>
            <ac:spMkLst>
              <pc:docMk/>
              <pc:sldMasterMk cId="0" sldId="2147483648"/>
              <pc:sldLayoutMk cId="0" sldId="2147483650"/>
              <ac:spMk id="61" creationId="{197BAADC-C0F6-F5CD-6A46-8BC7E2C35C48}"/>
            </ac:spMkLst>
          </pc:spChg>
          <pc:spChg chg="mod">
            <ac:chgData name="Trisha Curtis" userId="0bf744e7-1b5e-43cf-863b-6b4c043b5982" providerId="ADAL" clId="{4A1756CD-E4F9-5832-8342-4FDA02B8B288}" dt="2026-02-27T07:05:23.505" v="1095" actId="207"/>
            <ac:spMkLst>
              <pc:docMk/>
              <pc:sldMasterMk cId="0" sldId="2147483648"/>
              <pc:sldLayoutMk cId="0" sldId="2147483650"/>
              <ac:spMk id="62" creationId="{A51805E9-42EC-000D-6E5A-60C6B36883DA}"/>
            </ac:spMkLst>
          </pc:spChg>
          <pc:grpChg chg="add mod">
            <ac:chgData name="Trisha Curtis" userId="0bf744e7-1b5e-43cf-863b-6b4c043b5982" providerId="ADAL" clId="{4A1756CD-E4F9-5832-8342-4FDA02B8B288}" dt="2026-02-27T07:04:35.839" v="1087" actId="1076"/>
            <ac:grpSpMkLst>
              <pc:docMk/>
              <pc:sldMasterMk cId="0" sldId="2147483648"/>
              <pc:sldLayoutMk cId="0" sldId="2147483650"/>
              <ac:grpSpMk id="2" creationId="{8D50A0CC-35A0-70FC-DC83-2BDE7681045A}"/>
            </ac:grpSpMkLst>
          </pc:grpChg>
          <pc:picChg chg="mod">
            <ac:chgData name="Trisha Curtis" userId="0bf744e7-1b5e-43cf-863b-6b4c043b5982" providerId="ADAL" clId="{4A1756CD-E4F9-5832-8342-4FDA02B8B288}" dt="2026-02-27T07:05:16.932" v="1094" actId="207"/>
            <ac:picMkLst>
              <pc:docMk/>
              <pc:sldMasterMk cId="0" sldId="2147483648"/>
              <pc:sldLayoutMk cId="0" sldId="2147483650"/>
              <ac:picMk id="5" creationId="{A757530E-8185-B10D-874A-BD505AD11CBE}"/>
            </ac:picMkLst>
          </pc:picChg>
          <pc:picChg chg="add mod">
            <ac:chgData name="Trisha Curtis" userId="0bf744e7-1b5e-43cf-863b-6b4c043b5982" providerId="ADAL" clId="{4A1756CD-E4F9-5832-8342-4FDA02B8B288}" dt="2026-02-27T07:04:39.326" v="1089"/>
            <ac:picMkLst>
              <pc:docMk/>
              <pc:sldMasterMk cId="0" sldId="2147483648"/>
              <pc:sldLayoutMk cId="0" sldId="2147483650"/>
              <ac:picMk id="8" creationId="{7AD5FD2F-917A-74DB-004A-6AB5C7EE9505}"/>
            </ac:picMkLst>
          </pc:picChg>
          <pc:picChg chg="add mod">
            <ac:chgData name="Trisha Curtis" userId="0bf744e7-1b5e-43cf-863b-6b4c043b5982" providerId="ADAL" clId="{4A1756CD-E4F9-5832-8342-4FDA02B8B288}" dt="2026-02-27T07:04:39.326" v="1089"/>
            <ac:picMkLst>
              <pc:docMk/>
              <pc:sldMasterMk cId="0" sldId="2147483648"/>
              <pc:sldLayoutMk cId="0" sldId="2147483650"/>
              <ac:picMk id="10" creationId="{0DBB773D-4552-6CA0-94DB-840ED807D44D}"/>
            </ac:picMkLst>
          </pc:picChg>
          <pc:cxnChg chg="add mod">
            <ac:chgData name="Trisha Curtis" userId="0bf744e7-1b5e-43cf-863b-6b4c043b5982" providerId="ADAL" clId="{4A1756CD-E4F9-5832-8342-4FDA02B8B288}" dt="2026-02-27T07:04:39.326" v="1089"/>
            <ac:cxnSpMkLst>
              <pc:docMk/>
              <pc:sldMasterMk cId="0" sldId="2147483648"/>
              <pc:sldLayoutMk cId="0" sldId="2147483650"/>
              <ac:cxnSpMk id="11" creationId="{BCD88199-FC1C-9B55-1946-556616EF9055}"/>
            </ac:cxnSpMkLst>
          </pc:cxnChg>
        </pc:sldLayoutChg>
        <pc:sldLayoutChg chg="addSp delSp modSp mod setBg">
          <pc:chgData name="Trisha Curtis" userId="0bf744e7-1b5e-43cf-863b-6b4c043b5982" providerId="ADAL" clId="{4A1756CD-E4F9-5832-8342-4FDA02B8B288}" dt="2026-02-27T07:04:06.687" v="1081" actId="11"/>
          <pc:sldLayoutMkLst>
            <pc:docMk/>
            <pc:sldMasterMk cId="0" sldId="2147483648"/>
            <pc:sldLayoutMk cId="1457186065" sldId="2147483653"/>
          </pc:sldLayoutMkLst>
          <pc:spChg chg="mod">
            <ac:chgData name="Trisha Curtis" userId="0bf744e7-1b5e-43cf-863b-6b4c043b5982" providerId="ADAL" clId="{4A1756CD-E4F9-5832-8342-4FDA02B8B288}" dt="2026-02-27T07:03:21.519" v="1078"/>
            <ac:spMkLst>
              <pc:docMk/>
              <pc:sldMasterMk cId="0" sldId="2147483648"/>
              <pc:sldLayoutMk cId="1457186065" sldId="2147483653"/>
              <ac:spMk id="6" creationId="{82E26C38-F36D-4144-62DF-B2381F498349}"/>
            </ac:spMkLst>
          </pc:spChg>
          <pc:spChg chg="mod">
            <ac:chgData name="Trisha Curtis" userId="0bf744e7-1b5e-43cf-863b-6b4c043b5982" providerId="ADAL" clId="{4A1756CD-E4F9-5832-8342-4FDA02B8B288}" dt="2026-02-27T07:03:21.519" v="1078"/>
            <ac:spMkLst>
              <pc:docMk/>
              <pc:sldMasterMk cId="0" sldId="2147483648"/>
              <pc:sldLayoutMk cId="1457186065" sldId="2147483653"/>
              <ac:spMk id="7" creationId="{4C08D79B-D742-76BD-74AE-EA7A3334DA28}"/>
            </ac:spMkLst>
          </pc:spChg>
          <pc:spChg chg="mod">
            <ac:chgData name="Trisha Curtis" userId="0bf744e7-1b5e-43cf-863b-6b4c043b5982" providerId="ADAL" clId="{4A1756CD-E4F9-5832-8342-4FDA02B8B288}" dt="2026-02-27T07:03:21.519" v="1078"/>
            <ac:spMkLst>
              <pc:docMk/>
              <pc:sldMasterMk cId="0" sldId="2147483648"/>
              <pc:sldLayoutMk cId="1457186065" sldId="2147483653"/>
              <ac:spMk id="14" creationId="{3E198441-CC95-737F-C3EE-33317AD027C6}"/>
            </ac:spMkLst>
          </pc:spChg>
          <pc:spChg chg="mod">
            <ac:chgData name="Trisha Curtis" userId="0bf744e7-1b5e-43cf-863b-6b4c043b5982" providerId="ADAL" clId="{4A1756CD-E4F9-5832-8342-4FDA02B8B288}" dt="2026-02-27T07:03:21.519" v="1078"/>
            <ac:spMkLst>
              <pc:docMk/>
              <pc:sldMasterMk cId="0" sldId="2147483648"/>
              <pc:sldLayoutMk cId="1457186065" sldId="2147483653"/>
              <ac:spMk id="16" creationId="{915089A8-38EC-FF3C-AAD8-A19E7C02FC30}"/>
            </ac:spMkLst>
          </pc:spChg>
          <pc:spChg chg="mod">
            <ac:chgData name="Trisha Curtis" userId="0bf744e7-1b5e-43cf-863b-6b4c043b5982" providerId="ADAL" clId="{4A1756CD-E4F9-5832-8342-4FDA02B8B288}" dt="2026-02-27T07:04:06.687" v="1081" actId="11"/>
            <ac:spMkLst>
              <pc:docMk/>
              <pc:sldMasterMk cId="0" sldId="2147483648"/>
              <pc:sldLayoutMk cId="1457186065" sldId="2147483653"/>
              <ac:spMk id="17" creationId="{121E9737-60B8-5DA7-63FA-5BAC73E126CF}"/>
            </ac:spMkLst>
          </pc:spChg>
          <pc:grpChg chg="add mod">
            <ac:chgData name="Trisha Curtis" userId="0bf744e7-1b5e-43cf-863b-6b4c043b5982" providerId="ADAL" clId="{4A1756CD-E4F9-5832-8342-4FDA02B8B288}" dt="2026-02-27T07:03:24.405" v="1079" actId="167"/>
            <ac:grpSpMkLst>
              <pc:docMk/>
              <pc:sldMasterMk cId="0" sldId="2147483648"/>
              <pc:sldLayoutMk cId="1457186065" sldId="2147483653"/>
              <ac:grpSpMk id="4" creationId="{48DD6B5E-7005-7956-85A7-C31F82E4BECA}"/>
            </ac:grpSpMkLst>
          </pc:gr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50" name="Google Shape;5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7B1B2B91-F90F-A57E-718B-247270D3BFD5}"/>
            </a:ext>
          </a:extLst>
        </p:cNvPr>
        <p:cNvGrpSpPr/>
        <p:nvPr/>
      </p:nvGrpSpPr>
      <p:grpSpPr>
        <a:xfrm>
          <a:off x="0" y="0"/>
          <a:ext cx="0" cy="0"/>
          <a:chOff x="0" y="0"/>
          <a:chExt cx="0" cy="0"/>
        </a:xfrm>
      </p:grpSpPr>
      <p:sp>
        <p:nvSpPr>
          <p:cNvPr id="176" name="Google Shape;176;p14:notes">
            <a:extLst>
              <a:ext uri="{FF2B5EF4-FFF2-40B4-BE49-F238E27FC236}">
                <a16:creationId xmlns:a16="http://schemas.microsoft.com/office/drawing/2014/main" id="{7E0A3B3B-4913-1691-8F6A-408D401F5C3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a:extLst>
              <a:ext uri="{FF2B5EF4-FFF2-40B4-BE49-F238E27FC236}">
                <a16:creationId xmlns:a16="http://schemas.microsoft.com/office/drawing/2014/main" id="{93ED1B56-3AAC-AAC6-2BF4-BBA7A986DFB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9188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EC85C9CB-7481-A272-02D2-CE4B307138BB}"/>
            </a:ext>
          </a:extLst>
        </p:cNvPr>
        <p:cNvGrpSpPr/>
        <p:nvPr/>
      </p:nvGrpSpPr>
      <p:grpSpPr>
        <a:xfrm>
          <a:off x="0" y="0"/>
          <a:ext cx="0" cy="0"/>
          <a:chOff x="0" y="0"/>
          <a:chExt cx="0" cy="0"/>
        </a:xfrm>
      </p:grpSpPr>
      <p:sp>
        <p:nvSpPr>
          <p:cNvPr id="176" name="Google Shape;176;p14:notes">
            <a:extLst>
              <a:ext uri="{FF2B5EF4-FFF2-40B4-BE49-F238E27FC236}">
                <a16:creationId xmlns:a16="http://schemas.microsoft.com/office/drawing/2014/main" id="{CDCB8142-5ED7-3652-B4C9-762BA07A877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a:extLst>
              <a:ext uri="{FF2B5EF4-FFF2-40B4-BE49-F238E27FC236}">
                <a16:creationId xmlns:a16="http://schemas.microsoft.com/office/drawing/2014/main" id="{56606AA5-9B91-9E61-3BB1-5945F3AF84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3623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8EB9893F-D58B-A7F5-CF1C-E0033DE3D713}"/>
            </a:ext>
          </a:extLst>
        </p:cNvPr>
        <p:cNvGrpSpPr/>
        <p:nvPr/>
      </p:nvGrpSpPr>
      <p:grpSpPr>
        <a:xfrm>
          <a:off x="0" y="0"/>
          <a:ext cx="0" cy="0"/>
          <a:chOff x="0" y="0"/>
          <a:chExt cx="0" cy="0"/>
        </a:xfrm>
      </p:grpSpPr>
      <p:sp>
        <p:nvSpPr>
          <p:cNvPr id="176" name="Google Shape;176;p14:notes">
            <a:extLst>
              <a:ext uri="{FF2B5EF4-FFF2-40B4-BE49-F238E27FC236}">
                <a16:creationId xmlns:a16="http://schemas.microsoft.com/office/drawing/2014/main" id="{17F6510C-B79F-A71A-2E3C-49BA7D41B51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a:extLst>
              <a:ext uri="{FF2B5EF4-FFF2-40B4-BE49-F238E27FC236}">
                <a16:creationId xmlns:a16="http://schemas.microsoft.com/office/drawing/2014/main" id="{502038DE-081F-5306-0BEB-5376B67F31D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078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E82E2D66-D6E6-CA20-5332-31478462FE65}"/>
            </a:ext>
          </a:extLst>
        </p:cNvPr>
        <p:cNvGrpSpPr/>
        <p:nvPr/>
      </p:nvGrpSpPr>
      <p:grpSpPr>
        <a:xfrm>
          <a:off x="0" y="0"/>
          <a:ext cx="0" cy="0"/>
          <a:chOff x="0" y="0"/>
          <a:chExt cx="0" cy="0"/>
        </a:xfrm>
      </p:grpSpPr>
      <p:sp>
        <p:nvSpPr>
          <p:cNvPr id="176" name="Google Shape;176;p14:notes">
            <a:extLst>
              <a:ext uri="{FF2B5EF4-FFF2-40B4-BE49-F238E27FC236}">
                <a16:creationId xmlns:a16="http://schemas.microsoft.com/office/drawing/2014/main" id="{630495B6-9D05-7425-47F4-61EDA155FEF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a:extLst>
              <a:ext uri="{FF2B5EF4-FFF2-40B4-BE49-F238E27FC236}">
                <a16:creationId xmlns:a16="http://schemas.microsoft.com/office/drawing/2014/main" id="{AD6BB042-BA64-37FD-CB46-C0A20DE4631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781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B0F57E79-F0C3-D4B0-6EDE-F4BE57E8478D}"/>
            </a:ext>
          </a:extLst>
        </p:cNvPr>
        <p:cNvGrpSpPr/>
        <p:nvPr/>
      </p:nvGrpSpPr>
      <p:grpSpPr>
        <a:xfrm>
          <a:off x="0" y="0"/>
          <a:ext cx="0" cy="0"/>
          <a:chOff x="0" y="0"/>
          <a:chExt cx="0" cy="0"/>
        </a:xfrm>
      </p:grpSpPr>
      <p:sp>
        <p:nvSpPr>
          <p:cNvPr id="176" name="Google Shape;176;p14:notes">
            <a:extLst>
              <a:ext uri="{FF2B5EF4-FFF2-40B4-BE49-F238E27FC236}">
                <a16:creationId xmlns:a16="http://schemas.microsoft.com/office/drawing/2014/main" id="{F3454673-3A21-E906-003B-90FE538A760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a:extLst>
              <a:ext uri="{FF2B5EF4-FFF2-40B4-BE49-F238E27FC236}">
                <a16:creationId xmlns:a16="http://schemas.microsoft.com/office/drawing/2014/main" id="{186FDDED-9EBC-9527-C77D-D2B9D7CEDB0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1586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97389F9F-E73E-BD96-FE9C-134A503F7BA0}"/>
            </a:ext>
          </a:extLst>
        </p:cNvPr>
        <p:cNvGrpSpPr/>
        <p:nvPr/>
      </p:nvGrpSpPr>
      <p:grpSpPr>
        <a:xfrm>
          <a:off x="0" y="0"/>
          <a:ext cx="0" cy="0"/>
          <a:chOff x="0" y="0"/>
          <a:chExt cx="0" cy="0"/>
        </a:xfrm>
      </p:grpSpPr>
      <p:sp>
        <p:nvSpPr>
          <p:cNvPr id="176" name="Google Shape;176;p14:notes">
            <a:extLst>
              <a:ext uri="{FF2B5EF4-FFF2-40B4-BE49-F238E27FC236}">
                <a16:creationId xmlns:a16="http://schemas.microsoft.com/office/drawing/2014/main" id="{C2758986-2FAB-36BD-5520-F1A38188BA9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a:extLst>
              <a:ext uri="{FF2B5EF4-FFF2-40B4-BE49-F238E27FC236}">
                <a16:creationId xmlns:a16="http://schemas.microsoft.com/office/drawing/2014/main" id="{21F40527-E7E4-DBA2-467C-3FB34D0EE12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237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D43F3D3E-47CA-965F-5A07-527C4161E7A6}"/>
            </a:ext>
          </a:extLst>
        </p:cNvPr>
        <p:cNvGrpSpPr/>
        <p:nvPr/>
      </p:nvGrpSpPr>
      <p:grpSpPr>
        <a:xfrm>
          <a:off x="0" y="0"/>
          <a:ext cx="0" cy="0"/>
          <a:chOff x="0" y="0"/>
          <a:chExt cx="0" cy="0"/>
        </a:xfrm>
      </p:grpSpPr>
      <p:sp>
        <p:nvSpPr>
          <p:cNvPr id="176" name="Google Shape;176;p14:notes">
            <a:extLst>
              <a:ext uri="{FF2B5EF4-FFF2-40B4-BE49-F238E27FC236}">
                <a16:creationId xmlns:a16="http://schemas.microsoft.com/office/drawing/2014/main" id="{B131E8AE-A163-77B7-378C-19BC5F47B75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a:extLst>
              <a:ext uri="{FF2B5EF4-FFF2-40B4-BE49-F238E27FC236}">
                <a16:creationId xmlns:a16="http://schemas.microsoft.com/office/drawing/2014/main" id="{EBB9A21A-845E-8AF4-1146-DCE12CCD974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872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864A6F7C-637D-FD84-9EFF-D23C26BEFD7A}"/>
            </a:ext>
          </a:extLst>
        </p:cNvPr>
        <p:cNvGrpSpPr/>
        <p:nvPr/>
      </p:nvGrpSpPr>
      <p:grpSpPr>
        <a:xfrm>
          <a:off x="0" y="0"/>
          <a:ext cx="0" cy="0"/>
          <a:chOff x="0" y="0"/>
          <a:chExt cx="0" cy="0"/>
        </a:xfrm>
      </p:grpSpPr>
      <p:sp>
        <p:nvSpPr>
          <p:cNvPr id="176" name="Google Shape;176;p14:notes">
            <a:extLst>
              <a:ext uri="{FF2B5EF4-FFF2-40B4-BE49-F238E27FC236}">
                <a16:creationId xmlns:a16="http://schemas.microsoft.com/office/drawing/2014/main" id="{C59A8895-C4D8-B0D9-446F-D1161D675F6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a:extLst>
              <a:ext uri="{FF2B5EF4-FFF2-40B4-BE49-F238E27FC236}">
                <a16:creationId xmlns:a16="http://schemas.microsoft.com/office/drawing/2014/main" id="{88C8ECC6-385F-41C6-9A37-292B9FF101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1129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25613044-DA62-6530-E8CE-FF4998DE7B6F}"/>
            </a:ext>
          </a:extLst>
        </p:cNvPr>
        <p:cNvGrpSpPr/>
        <p:nvPr/>
      </p:nvGrpSpPr>
      <p:grpSpPr>
        <a:xfrm>
          <a:off x="0" y="0"/>
          <a:ext cx="0" cy="0"/>
          <a:chOff x="0" y="0"/>
          <a:chExt cx="0" cy="0"/>
        </a:xfrm>
      </p:grpSpPr>
      <p:sp>
        <p:nvSpPr>
          <p:cNvPr id="176" name="Google Shape;176;p14:notes">
            <a:extLst>
              <a:ext uri="{FF2B5EF4-FFF2-40B4-BE49-F238E27FC236}">
                <a16:creationId xmlns:a16="http://schemas.microsoft.com/office/drawing/2014/main" id="{8C932AEC-3C88-C0BC-CAB7-CB464298DA0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a:extLst>
              <a:ext uri="{FF2B5EF4-FFF2-40B4-BE49-F238E27FC236}">
                <a16:creationId xmlns:a16="http://schemas.microsoft.com/office/drawing/2014/main" id="{DB30E608-B3A1-AC6A-976E-7A3DB50AD25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5514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42E92646-E139-9673-1280-5B1D37DD417E}"/>
            </a:ext>
          </a:extLst>
        </p:cNvPr>
        <p:cNvGrpSpPr/>
        <p:nvPr/>
      </p:nvGrpSpPr>
      <p:grpSpPr>
        <a:xfrm>
          <a:off x="0" y="0"/>
          <a:ext cx="0" cy="0"/>
          <a:chOff x="0" y="0"/>
          <a:chExt cx="0" cy="0"/>
        </a:xfrm>
      </p:grpSpPr>
      <p:sp>
        <p:nvSpPr>
          <p:cNvPr id="176" name="Google Shape;176;p14:notes">
            <a:extLst>
              <a:ext uri="{FF2B5EF4-FFF2-40B4-BE49-F238E27FC236}">
                <a16:creationId xmlns:a16="http://schemas.microsoft.com/office/drawing/2014/main" id="{D0CDD69A-5831-00D9-D4AC-F52903DB40D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a:extLst>
              <a:ext uri="{FF2B5EF4-FFF2-40B4-BE49-F238E27FC236}">
                <a16:creationId xmlns:a16="http://schemas.microsoft.com/office/drawing/2014/main" id="{598EF081-C0AC-D5D6-EC2C-A5D8866447D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2780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CC332158-8227-92C4-0911-A4B6724C4000}"/>
            </a:ext>
          </a:extLst>
        </p:cNvPr>
        <p:cNvGrpSpPr/>
        <p:nvPr/>
      </p:nvGrpSpPr>
      <p:grpSpPr>
        <a:xfrm>
          <a:off x="0" y="0"/>
          <a:ext cx="0" cy="0"/>
          <a:chOff x="0" y="0"/>
          <a:chExt cx="0" cy="0"/>
        </a:xfrm>
      </p:grpSpPr>
      <p:sp>
        <p:nvSpPr>
          <p:cNvPr id="176" name="Google Shape;176;p14:notes">
            <a:extLst>
              <a:ext uri="{FF2B5EF4-FFF2-40B4-BE49-F238E27FC236}">
                <a16:creationId xmlns:a16="http://schemas.microsoft.com/office/drawing/2014/main" id="{7072BF2B-A350-6E37-9EB3-0260279AA40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a:extLst>
              <a:ext uri="{FF2B5EF4-FFF2-40B4-BE49-F238E27FC236}">
                <a16:creationId xmlns:a16="http://schemas.microsoft.com/office/drawing/2014/main" id="{1D735928-9070-EFC9-B447-E1F878545D5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5654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EBEB3723-7573-D87E-DFD9-752B48BE2EAC}"/>
            </a:ext>
          </a:extLst>
        </p:cNvPr>
        <p:cNvGrpSpPr/>
        <p:nvPr/>
      </p:nvGrpSpPr>
      <p:grpSpPr>
        <a:xfrm>
          <a:off x="0" y="0"/>
          <a:ext cx="0" cy="0"/>
          <a:chOff x="0" y="0"/>
          <a:chExt cx="0" cy="0"/>
        </a:xfrm>
      </p:grpSpPr>
      <p:sp>
        <p:nvSpPr>
          <p:cNvPr id="176" name="Google Shape;176;p14:notes">
            <a:extLst>
              <a:ext uri="{FF2B5EF4-FFF2-40B4-BE49-F238E27FC236}">
                <a16:creationId xmlns:a16="http://schemas.microsoft.com/office/drawing/2014/main" id="{AAE82300-B503-A437-926F-320AD21F082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a:extLst>
              <a:ext uri="{FF2B5EF4-FFF2-40B4-BE49-F238E27FC236}">
                <a16:creationId xmlns:a16="http://schemas.microsoft.com/office/drawing/2014/main" id="{DCF1F0E8-82D4-8062-A753-E32497146D4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5412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112893D3-5944-4911-EA90-B167DD3F87F0}"/>
            </a:ext>
          </a:extLst>
        </p:cNvPr>
        <p:cNvGrpSpPr/>
        <p:nvPr/>
      </p:nvGrpSpPr>
      <p:grpSpPr>
        <a:xfrm>
          <a:off x="0" y="0"/>
          <a:ext cx="0" cy="0"/>
          <a:chOff x="0" y="0"/>
          <a:chExt cx="0" cy="0"/>
        </a:xfrm>
      </p:grpSpPr>
      <p:sp>
        <p:nvSpPr>
          <p:cNvPr id="176" name="Google Shape;176;p14:notes">
            <a:extLst>
              <a:ext uri="{FF2B5EF4-FFF2-40B4-BE49-F238E27FC236}">
                <a16:creationId xmlns:a16="http://schemas.microsoft.com/office/drawing/2014/main" id="{1D2C4CE2-DD1A-1C51-4F07-8EA771A0C14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a:extLst>
              <a:ext uri="{FF2B5EF4-FFF2-40B4-BE49-F238E27FC236}">
                <a16:creationId xmlns:a16="http://schemas.microsoft.com/office/drawing/2014/main" id="{AAB60884-CC6E-6BAF-7370-B493D4BB64D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4184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BDDFDFC7-DFC2-7DF6-A2A8-9C30A710867C}"/>
            </a:ext>
          </a:extLst>
        </p:cNvPr>
        <p:cNvGrpSpPr/>
        <p:nvPr/>
      </p:nvGrpSpPr>
      <p:grpSpPr>
        <a:xfrm>
          <a:off x="0" y="0"/>
          <a:ext cx="0" cy="0"/>
          <a:chOff x="0" y="0"/>
          <a:chExt cx="0" cy="0"/>
        </a:xfrm>
      </p:grpSpPr>
      <p:sp>
        <p:nvSpPr>
          <p:cNvPr id="176" name="Google Shape;176;p14:notes">
            <a:extLst>
              <a:ext uri="{FF2B5EF4-FFF2-40B4-BE49-F238E27FC236}">
                <a16:creationId xmlns:a16="http://schemas.microsoft.com/office/drawing/2014/main" id="{AD63F59E-4106-055A-B419-3909A50AFD5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a:extLst>
              <a:ext uri="{FF2B5EF4-FFF2-40B4-BE49-F238E27FC236}">
                <a16:creationId xmlns:a16="http://schemas.microsoft.com/office/drawing/2014/main" id="{F241AD12-53F8-D63E-6957-62C9C7ACE1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9867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8655ED01-E5D0-3747-C048-E5D210B5B4BB}"/>
            </a:ext>
          </a:extLst>
        </p:cNvPr>
        <p:cNvGrpSpPr/>
        <p:nvPr/>
      </p:nvGrpSpPr>
      <p:grpSpPr>
        <a:xfrm>
          <a:off x="0" y="0"/>
          <a:ext cx="0" cy="0"/>
          <a:chOff x="0" y="0"/>
          <a:chExt cx="0" cy="0"/>
        </a:xfrm>
      </p:grpSpPr>
      <p:sp>
        <p:nvSpPr>
          <p:cNvPr id="176" name="Google Shape;176;p14:notes">
            <a:extLst>
              <a:ext uri="{FF2B5EF4-FFF2-40B4-BE49-F238E27FC236}">
                <a16:creationId xmlns:a16="http://schemas.microsoft.com/office/drawing/2014/main" id="{40FDBD53-E8C1-C804-7EDD-D14D40FBD7D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a:extLst>
              <a:ext uri="{FF2B5EF4-FFF2-40B4-BE49-F238E27FC236}">
                <a16:creationId xmlns:a16="http://schemas.microsoft.com/office/drawing/2014/main" id="{5C6CFEE3-3453-57B1-07E1-0C54DA801D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9825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4B375C04-F532-3839-2CC0-37DE99BBA201}"/>
            </a:ext>
          </a:extLst>
        </p:cNvPr>
        <p:cNvGrpSpPr/>
        <p:nvPr/>
      </p:nvGrpSpPr>
      <p:grpSpPr>
        <a:xfrm>
          <a:off x="0" y="0"/>
          <a:ext cx="0" cy="0"/>
          <a:chOff x="0" y="0"/>
          <a:chExt cx="0" cy="0"/>
        </a:xfrm>
      </p:grpSpPr>
      <p:sp>
        <p:nvSpPr>
          <p:cNvPr id="176" name="Google Shape;176;p14:notes">
            <a:extLst>
              <a:ext uri="{FF2B5EF4-FFF2-40B4-BE49-F238E27FC236}">
                <a16:creationId xmlns:a16="http://schemas.microsoft.com/office/drawing/2014/main" id="{F72B8EF8-9DC6-6441-FFC7-3C8614C65BF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a:extLst>
              <a:ext uri="{FF2B5EF4-FFF2-40B4-BE49-F238E27FC236}">
                <a16:creationId xmlns:a16="http://schemas.microsoft.com/office/drawing/2014/main" id="{84B5B143-0328-D911-080D-5044F5862F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7764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C6815FAC-99EF-E5E3-5984-D0973E861A94}"/>
            </a:ext>
          </a:extLst>
        </p:cNvPr>
        <p:cNvGrpSpPr/>
        <p:nvPr/>
      </p:nvGrpSpPr>
      <p:grpSpPr>
        <a:xfrm>
          <a:off x="0" y="0"/>
          <a:ext cx="0" cy="0"/>
          <a:chOff x="0" y="0"/>
          <a:chExt cx="0" cy="0"/>
        </a:xfrm>
      </p:grpSpPr>
      <p:sp>
        <p:nvSpPr>
          <p:cNvPr id="176" name="Google Shape;176;p14:notes">
            <a:extLst>
              <a:ext uri="{FF2B5EF4-FFF2-40B4-BE49-F238E27FC236}">
                <a16:creationId xmlns:a16="http://schemas.microsoft.com/office/drawing/2014/main" id="{1DE6AAD7-46EE-1D9E-7092-59E0F38B51C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4:notes">
            <a:extLst>
              <a:ext uri="{FF2B5EF4-FFF2-40B4-BE49-F238E27FC236}">
                <a16:creationId xmlns:a16="http://schemas.microsoft.com/office/drawing/2014/main" id="{9D541A36-4D3F-2A6E-D974-59EA2CBF627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9650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pic>
        <p:nvPicPr>
          <p:cNvPr id="12" name="Picture 11" descr="A group of animals grazing in a field&#10;&#10;AI-generated content may be incorrect.">
            <a:extLst>
              <a:ext uri="{FF2B5EF4-FFF2-40B4-BE49-F238E27FC236}">
                <a16:creationId xmlns:a16="http://schemas.microsoft.com/office/drawing/2014/main" id="{9D28ACF9-1020-2478-FF65-22401D46D9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4"/>
          <a:stretch>
            <a:fillRect/>
          </a:stretch>
        </p:blipFill>
        <p:spPr>
          <a:xfrm>
            <a:off x="-2929" y="0"/>
            <a:ext cx="12194930" cy="6858000"/>
          </a:xfrm>
          <a:prstGeom prst="rect">
            <a:avLst/>
          </a:prstGeom>
        </p:spPr>
      </p:pic>
      <p:sp>
        <p:nvSpPr>
          <p:cNvPr id="18" name="Google Shape;18;p30"/>
          <p:cNvSpPr/>
          <p:nvPr/>
        </p:nvSpPr>
        <p:spPr>
          <a:xfrm>
            <a:off x="0" y="3793616"/>
            <a:ext cx="12192000" cy="3064383"/>
          </a:xfrm>
          <a:prstGeom prst="rect">
            <a:avLst/>
          </a:prstGeom>
          <a:gradFill>
            <a:gsLst>
              <a:gs pos="0">
                <a:schemeClr val="tx1">
                  <a:alpha val="0"/>
                </a:schemeClr>
              </a:gs>
              <a:gs pos="100000">
                <a:schemeClr val="tx1">
                  <a:alpha val="24749"/>
                </a:scheme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30"/>
          <p:cNvSpPr txBox="1">
            <a:spLocks noGrp="1"/>
          </p:cNvSpPr>
          <p:nvPr>
            <p:ph type="ctrTitle"/>
          </p:nvPr>
        </p:nvSpPr>
        <p:spPr>
          <a:xfrm>
            <a:off x="838198" y="2019122"/>
            <a:ext cx="10515600" cy="306438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6000"/>
              <a:buFont typeface="Calibri"/>
              <a:buNone/>
              <a:defRPr sz="6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0"/>
          <p:cNvSpPr txBox="1">
            <a:spLocks noGrp="1"/>
          </p:cNvSpPr>
          <p:nvPr>
            <p:ph type="subTitle" idx="1"/>
          </p:nvPr>
        </p:nvSpPr>
        <p:spPr>
          <a:xfrm>
            <a:off x="838198" y="5109631"/>
            <a:ext cx="10515600" cy="562024"/>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SzPts val="2400"/>
              <a:buNone/>
              <a:defRPr sz="2400" b="0">
                <a:solidFill>
                  <a:schemeClr val="lt1"/>
                </a:solidFill>
                <a:latin typeface="Calibri"/>
                <a:ea typeface="Calibri"/>
                <a:cs typeface="Calibri"/>
                <a:sym typeface="Calibri"/>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1" name="Group 10">
            <a:extLst>
              <a:ext uri="{FF2B5EF4-FFF2-40B4-BE49-F238E27FC236}">
                <a16:creationId xmlns:a16="http://schemas.microsoft.com/office/drawing/2014/main" id="{EE2DE49D-8497-77EB-5DA6-55337DEBF17C}"/>
              </a:ext>
            </a:extLst>
          </p:cNvPr>
          <p:cNvGrpSpPr/>
          <p:nvPr userDrawn="1"/>
        </p:nvGrpSpPr>
        <p:grpSpPr>
          <a:xfrm>
            <a:off x="838198" y="633947"/>
            <a:ext cx="2326254" cy="979606"/>
            <a:chOff x="9078827" y="633947"/>
            <a:chExt cx="2326254" cy="979606"/>
          </a:xfrm>
        </p:grpSpPr>
        <p:sp>
          <p:nvSpPr>
            <p:cNvPr id="28" name="Google Shape;28;p30"/>
            <p:cNvSpPr txBox="1"/>
            <p:nvPr/>
          </p:nvSpPr>
          <p:spPr>
            <a:xfrm>
              <a:off x="10311282" y="633947"/>
              <a:ext cx="1093799" cy="34046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900" b="0" i="0" u="none" strike="noStrike" cap="none" dirty="0">
                  <a:solidFill>
                    <a:schemeClr val="lt1"/>
                  </a:solidFill>
                  <a:latin typeface="Calibri"/>
                  <a:ea typeface="Calibri"/>
                  <a:cs typeface="Calibri"/>
                  <a:sym typeface="Calibri"/>
                </a:rPr>
                <a:t>Australian</a:t>
              </a:r>
              <a:br>
                <a:rPr lang="en-US" sz="900" b="0" i="0" u="none" strike="noStrike" cap="none" dirty="0">
                  <a:solidFill>
                    <a:schemeClr val="lt1"/>
                  </a:solidFill>
                  <a:latin typeface="Calibri"/>
                  <a:ea typeface="Calibri"/>
                  <a:cs typeface="Calibri"/>
                  <a:sym typeface="Calibri"/>
                </a:rPr>
              </a:br>
              <a:r>
                <a:rPr lang="en-US" sz="900" b="0" i="0" u="none" strike="noStrike" cap="none" dirty="0">
                  <a:solidFill>
                    <a:schemeClr val="lt1"/>
                  </a:solidFill>
                  <a:latin typeface="Calibri"/>
                  <a:ea typeface="Calibri"/>
                  <a:cs typeface="Calibri"/>
                  <a:sym typeface="Calibri"/>
                </a:rPr>
                <a:t>Good Meat Education is an initiative of</a:t>
              </a:r>
              <a:endParaRPr dirty="0"/>
            </a:p>
          </p:txBody>
        </p:sp>
        <p:cxnSp>
          <p:nvCxnSpPr>
            <p:cNvPr id="29" name="Google Shape;29;p30"/>
            <p:cNvCxnSpPr/>
            <p:nvPr/>
          </p:nvCxnSpPr>
          <p:spPr>
            <a:xfrm>
              <a:off x="10113811" y="643254"/>
              <a:ext cx="0" cy="961054"/>
            </a:xfrm>
            <a:prstGeom prst="straightConnector1">
              <a:avLst/>
            </a:prstGeom>
            <a:noFill/>
            <a:ln w="22225" cap="flat" cmpd="sng">
              <a:solidFill>
                <a:schemeClr val="lt1"/>
              </a:solidFill>
              <a:prstDash val="solid"/>
              <a:miter lim="800000"/>
              <a:headEnd type="none" w="sm" len="sm"/>
              <a:tailEnd type="none" w="sm" len="sm"/>
            </a:ln>
          </p:spPr>
        </p:cxnSp>
        <p:pic>
          <p:nvPicPr>
            <p:cNvPr id="30" name="Google Shape;30;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078827" y="634353"/>
              <a:ext cx="834831" cy="979200"/>
            </a:xfrm>
            <a:prstGeom prst="rect">
              <a:avLst/>
            </a:prstGeom>
            <a:noFill/>
            <a:ln>
              <a:noFill/>
            </a:ln>
          </p:spPr>
        </p:pic>
        <p:pic>
          <p:nvPicPr>
            <p:cNvPr id="31" name="Google Shape;31;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45181" y="1137524"/>
              <a:ext cx="1026000" cy="466784"/>
            </a:xfrm>
            <a:prstGeom prst="rect">
              <a:avLst/>
            </a:prstGeom>
            <a:noFill/>
            <a:ln>
              <a:noFill/>
            </a:ln>
          </p:spPr>
        </p:pic>
      </p:grpSp>
      <p:grpSp>
        <p:nvGrpSpPr>
          <p:cNvPr id="2" name="Group 1">
            <a:extLst>
              <a:ext uri="{FF2B5EF4-FFF2-40B4-BE49-F238E27FC236}">
                <a16:creationId xmlns:a16="http://schemas.microsoft.com/office/drawing/2014/main" id="{546EB448-E69B-D5B4-F286-A5F15CD33F00}"/>
              </a:ext>
            </a:extLst>
          </p:cNvPr>
          <p:cNvGrpSpPr/>
          <p:nvPr userDrawn="1"/>
        </p:nvGrpSpPr>
        <p:grpSpPr>
          <a:xfrm>
            <a:off x="4663381" y="0"/>
            <a:ext cx="7528615" cy="2820202"/>
            <a:chOff x="4663381" y="0"/>
            <a:chExt cx="7528615" cy="2820202"/>
          </a:xfrm>
        </p:grpSpPr>
        <p:sp>
          <p:nvSpPr>
            <p:cNvPr id="3" name="Freeform 2">
              <a:extLst>
                <a:ext uri="{FF2B5EF4-FFF2-40B4-BE49-F238E27FC236}">
                  <a16:creationId xmlns:a16="http://schemas.microsoft.com/office/drawing/2014/main" id="{70153D5A-FA0E-7284-5938-8462C2C05393}"/>
                </a:ext>
              </a:extLst>
            </p:cNvPr>
            <p:cNvSpPr/>
            <p:nvPr/>
          </p:nvSpPr>
          <p:spPr>
            <a:xfrm>
              <a:off x="6967762" y="747804"/>
              <a:ext cx="2273900" cy="1142752"/>
            </a:xfrm>
            <a:custGeom>
              <a:avLst/>
              <a:gdLst>
                <a:gd name="csX0" fmla="*/ 0 w 964663"/>
                <a:gd name="csY0" fmla="*/ 3086 h 484793"/>
                <a:gd name="csX1" fmla="*/ 689995 w 964663"/>
                <a:gd name="csY1" fmla="*/ 484794 h 484793"/>
                <a:gd name="csX2" fmla="*/ 964663 w 964663"/>
                <a:gd name="csY2" fmla="*/ 436861 h 484793"/>
                <a:gd name="csX3" fmla="*/ 950043 w 964663"/>
                <a:gd name="csY3" fmla="*/ 422132 h 484793"/>
                <a:gd name="csX4" fmla="*/ 0 w 964663"/>
                <a:gd name="csY4" fmla="*/ 3033 h 484793"/>
              </a:gdLst>
              <a:ahLst/>
              <a:cxnLst>
                <a:cxn ang="0">
                  <a:pos x="csX0" y="csY0"/>
                </a:cxn>
                <a:cxn ang="0">
                  <a:pos x="csX1" y="csY1"/>
                </a:cxn>
                <a:cxn ang="0">
                  <a:pos x="csX2" y="csY2"/>
                </a:cxn>
                <a:cxn ang="0">
                  <a:pos x="csX3" y="csY3"/>
                </a:cxn>
                <a:cxn ang="0">
                  <a:pos x="csX4" y="csY4"/>
                </a:cxn>
              </a:cxnLst>
              <a:rect l="l" t="t" r="r" b="b"/>
              <a:pathLst>
                <a:path w="964663" h="484793">
                  <a:moveTo>
                    <a:pt x="0" y="3086"/>
                  </a:moveTo>
                  <a:cubicBezTo>
                    <a:pt x="121289" y="226493"/>
                    <a:pt x="337635" y="484794"/>
                    <a:pt x="689995" y="484794"/>
                  </a:cubicBezTo>
                  <a:cubicBezTo>
                    <a:pt x="794447" y="484794"/>
                    <a:pt x="884015" y="467109"/>
                    <a:pt x="964663" y="436861"/>
                  </a:cubicBezTo>
                  <a:cubicBezTo>
                    <a:pt x="959807" y="431951"/>
                    <a:pt x="954899" y="427147"/>
                    <a:pt x="950043" y="422132"/>
                  </a:cubicBezTo>
                  <a:cubicBezTo>
                    <a:pt x="576940" y="38086"/>
                    <a:pt x="268757" y="-15021"/>
                    <a:pt x="0" y="3033"/>
                  </a:cubicBezTo>
                  <a:close/>
                </a:path>
              </a:pathLst>
            </a:custGeom>
            <a:solidFill>
              <a:srgbClr val="EECCC0">
                <a:alpha val="80255"/>
              </a:srgbClr>
            </a:solidFill>
            <a:ln w="5274" cap="flat">
              <a:noFill/>
              <a:prstDash val="solid"/>
              <a:miter/>
            </a:ln>
          </p:spPr>
          <p:txBody>
            <a:bodyPr/>
            <a:lstStyle/>
            <a:p>
              <a:endParaRPr lang="en-US"/>
            </a:p>
          </p:txBody>
        </p:sp>
        <p:sp>
          <p:nvSpPr>
            <p:cNvPr id="4" name="Freeform 3">
              <a:extLst>
                <a:ext uri="{FF2B5EF4-FFF2-40B4-BE49-F238E27FC236}">
                  <a16:creationId xmlns:a16="http://schemas.microsoft.com/office/drawing/2014/main" id="{06A64187-0CC8-0C42-8D8E-C359DD7F3917}"/>
                </a:ext>
              </a:extLst>
            </p:cNvPr>
            <p:cNvSpPr/>
            <p:nvPr/>
          </p:nvSpPr>
          <p:spPr>
            <a:xfrm>
              <a:off x="9241663" y="0"/>
              <a:ext cx="2950333" cy="2820202"/>
            </a:xfrm>
            <a:custGeom>
              <a:avLst/>
              <a:gdLst>
                <a:gd name="csX0" fmla="*/ 0 w 1251628"/>
                <a:gd name="csY0" fmla="*/ 754104 h 1196422"/>
                <a:gd name="csX1" fmla="*/ 1251629 w 1251628"/>
                <a:gd name="csY1" fmla="*/ 1185820 h 1196422"/>
                <a:gd name="csX2" fmla="*/ 1251629 w 1251628"/>
                <a:gd name="csY2" fmla="*/ 0 h 1196422"/>
                <a:gd name="csX3" fmla="*/ 1251629 w 1251628"/>
                <a:gd name="csY3" fmla="*/ 0 h 1196422"/>
                <a:gd name="csX4" fmla="*/ 53 w 1251628"/>
                <a:gd name="csY4" fmla="*/ 754104 h 1196422"/>
              </a:gdLst>
              <a:ahLst/>
              <a:cxnLst>
                <a:cxn ang="0">
                  <a:pos x="csX0" y="csY0"/>
                </a:cxn>
                <a:cxn ang="0">
                  <a:pos x="csX1" y="csY1"/>
                </a:cxn>
                <a:cxn ang="0">
                  <a:pos x="csX2" y="csY2"/>
                </a:cxn>
                <a:cxn ang="0">
                  <a:pos x="csX3" y="csY3"/>
                </a:cxn>
                <a:cxn ang="0">
                  <a:pos x="csX4" y="csY4"/>
                </a:cxn>
              </a:cxnLst>
              <a:rect l="l" t="t" r="r" b="b"/>
              <a:pathLst>
                <a:path w="1251628" h="1196422">
                  <a:moveTo>
                    <a:pt x="0" y="754104"/>
                  </a:moveTo>
                  <a:cubicBezTo>
                    <a:pt x="548175" y="1303594"/>
                    <a:pt x="1251629" y="1185820"/>
                    <a:pt x="1251629" y="1185820"/>
                  </a:cubicBezTo>
                  <a:lnTo>
                    <a:pt x="1251629" y="0"/>
                  </a:lnTo>
                  <a:lnTo>
                    <a:pt x="1251629" y="0"/>
                  </a:lnTo>
                  <a:cubicBezTo>
                    <a:pt x="579262" y="148128"/>
                    <a:pt x="398965" y="604708"/>
                    <a:pt x="53" y="754104"/>
                  </a:cubicBezTo>
                  <a:close/>
                </a:path>
              </a:pathLst>
            </a:custGeom>
            <a:solidFill>
              <a:srgbClr val="F5E0D7">
                <a:alpha val="80000"/>
              </a:srgbClr>
            </a:solidFill>
            <a:ln w="5274" cap="flat">
              <a:noFill/>
              <a:prstDash val="solid"/>
              <a:miter/>
            </a:ln>
          </p:spPr>
          <p:txBody>
            <a:bodyPr/>
            <a:lstStyle/>
            <a:p>
              <a:endParaRPr lang="en-US"/>
            </a:p>
          </p:txBody>
        </p:sp>
        <p:sp>
          <p:nvSpPr>
            <p:cNvPr id="5" name="Freeform 4">
              <a:extLst>
                <a:ext uri="{FF2B5EF4-FFF2-40B4-BE49-F238E27FC236}">
                  <a16:creationId xmlns:a16="http://schemas.microsoft.com/office/drawing/2014/main" id="{D43FDAFD-4525-086E-B572-FB2C422A794F}"/>
                </a:ext>
              </a:extLst>
            </p:cNvPr>
            <p:cNvSpPr/>
            <p:nvPr/>
          </p:nvSpPr>
          <p:spPr>
            <a:xfrm>
              <a:off x="4663381" y="0"/>
              <a:ext cx="2304381" cy="882855"/>
            </a:xfrm>
            <a:custGeom>
              <a:avLst/>
              <a:gdLst>
                <a:gd name="csX0" fmla="*/ 0 w 977594"/>
                <a:gd name="csY0" fmla="*/ 0 h 374536"/>
                <a:gd name="csX1" fmla="*/ 368722 w 977594"/>
                <a:gd name="csY1" fmla="*/ 362719 h 374536"/>
                <a:gd name="csX2" fmla="*/ 977594 w 977594"/>
                <a:gd name="csY2" fmla="*/ 320329 h 374536"/>
                <a:gd name="csX3" fmla="*/ 847913 w 977594"/>
                <a:gd name="csY3" fmla="*/ 0 h 374536"/>
                <a:gd name="csX4" fmla="*/ 0 w 977594"/>
                <a:gd name="csY4" fmla="*/ 0 h 374536"/>
              </a:gdLst>
              <a:ahLst/>
              <a:cxnLst>
                <a:cxn ang="0">
                  <a:pos x="csX0" y="csY0"/>
                </a:cxn>
                <a:cxn ang="0">
                  <a:pos x="csX1" y="csY1"/>
                </a:cxn>
                <a:cxn ang="0">
                  <a:pos x="csX2" y="csY2"/>
                </a:cxn>
                <a:cxn ang="0">
                  <a:pos x="csX3" y="csY3"/>
                </a:cxn>
                <a:cxn ang="0">
                  <a:pos x="csX4" y="csY4"/>
                </a:cxn>
              </a:cxnLst>
              <a:rect l="l" t="t" r="r" b="b"/>
              <a:pathLst>
                <a:path w="977594" h="374536">
                  <a:moveTo>
                    <a:pt x="0" y="0"/>
                  </a:moveTo>
                  <a:cubicBezTo>
                    <a:pt x="0" y="0"/>
                    <a:pt x="897" y="286860"/>
                    <a:pt x="368722" y="362719"/>
                  </a:cubicBezTo>
                  <a:cubicBezTo>
                    <a:pt x="553928" y="400939"/>
                    <a:pt x="751853" y="335533"/>
                    <a:pt x="977594" y="320329"/>
                  </a:cubicBezTo>
                  <a:cubicBezTo>
                    <a:pt x="885176" y="150082"/>
                    <a:pt x="847966" y="0"/>
                    <a:pt x="847913" y="0"/>
                  </a:cubicBezTo>
                  <a:lnTo>
                    <a:pt x="0" y="0"/>
                  </a:lnTo>
                  <a:close/>
                </a:path>
              </a:pathLst>
            </a:custGeom>
            <a:solidFill>
              <a:srgbClr val="F5E0D7">
                <a:alpha val="80000"/>
              </a:srgbClr>
            </a:solidFill>
            <a:ln w="5274" cap="flat">
              <a:noFill/>
              <a:prstDash val="solid"/>
              <a:miter/>
            </a:ln>
          </p:spPr>
          <p:txBody>
            <a:bodyPr/>
            <a:lstStyle/>
            <a:p>
              <a:endParaRPr lang="en-US"/>
            </a:p>
          </p:txBody>
        </p:sp>
        <p:sp>
          <p:nvSpPr>
            <p:cNvPr id="13" name="Freeform 12">
              <a:extLst>
                <a:ext uri="{FF2B5EF4-FFF2-40B4-BE49-F238E27FC236}">
                  <a16:creationId xmlns:a16="http://schemas.microsoft.com/office/drawing/2014/main" id="{C93CB0AD-90E6-0487-2DA2-948E41B14353}"/>
                </a:ext>
              </a:extLst>
            </p:cNvPr>
            <p:cNvSpPr/>
            <p:nvPr/>
          </p:nvSpPr>
          <p:spPr>
            <a:xfrm>
              <a:off x="6662079" y="0"/>
              <a:ext cx="5529917" cy="1777694"/>
            </a:xfrm>
            <a:custGeom>
              <a:avLst/>
              <a:gdLst>
                <a:gd name="csX0" fmla="*/ 0 w 2345972"/>
                <a:gd name="csY0" fmla="*/ 0 h 754156"/>
                <a:gd name="csX1" fmla="*/ 129681 w 2345972"/>
                <a:gd name="csY1" fmla="*/ 320329 h 754156"/>
                <a:gd name="csX2" fmla="*/ 1079724 w 2345972"/>
                <a:gd name="csY2" fmla="*/ 739428 h 754156"/>
                <a:gd name="csX3" fmla="*/ 1094344 w 2345972"/>
                <a:gd name="csY3" fmla="*/ 754157 h 754156"/>
                <a:gd name="csX4" fmla="*/ 2345973 w 2345972"/>
                <a:gd name="csY4" fmla="*/ 0 h 754156"/>
                <a:gd name="csX5" fmla="*/ 0 w 2345972"/>
                <a:gd name="csY5" fmla="*/ 0 h 754156"/>
              </a:gdLst>
              <a:ahLst/>
              <a:cxnLst>
                <a:cxn ang="0">
                  <a:pos x="csX0" y="csY0"/>
                </a:cxn>
                <a:cxn ang="0">
                  <a:pos x="csX1" y="csY1"/>
                </a:cxn>
                <a:cxn ang="0">
                  <a:pos x="csX2" y="csY2"/>
                </a:cxn>
                <a:cxn ang="0">
                  <a:pos x="csX3" y="csY3"/>
                </a:cxn>
                <a:cxn ang="0">
                  <a:pos x="csX4" y="csY4"/>
                </a:cxn>
                <a:cxn ang="0">
                  <a:pos x="csX5" y="csY5"/>
                </a:cxn>
              </a:cxnLst>
              <a:rect l="l" t="t" r="r" b="b"/>
              <a:pathLst>
                <a:path w="2345972" h="754156">
                  <a:moveTo>
                    <a:pt x="0" y="0"/>
                  </a:moveTo>
                  <a:cubicBezTo>
                    <a:pt x="0" y="0"/>
                    <a:pt x="37263" y="150082"/>
                    <a:pt x="129681" y="320329"/>
                  </a:cubicBezTo>
                  <a:cubicBezTo>
                    <a:pt x="398438" y="302222"/>
                    <a:pt x="706621" y="355329"/>
                    <a:pt x="1079724" y="739428"/>
                  </a:cubicBezTo>
                  <a:cubicBezTo>
                    <a:pt x="1084580" y="744443"/>
                    <a:pt x="1089488" y="749247"/>
                    <a:pt x="1094344" y="754157"/>
                  </a:cubicBezTo>
                  <a:cubicBezTo>
                    <a:pt x="1493257" y="604708"/>
                    <a:pt x="1673554" y="148128"/>
                    <a:pt x="2345973" y="0"/>
                  </a:cubicBezTo>
                  <a:lnTo>
                    <a:pt x="0" y="0"/>
                  </a:lnTo>
                  <a:close/>
                </a:path>
              </a:pathLst>
            </a:custGeom>
            <a:solidFill>
              <a:srgbClr val="E3B2A3">
                <a:alpha val="80000"/>
              </a:srgbClr>
            </a:solidFill>
            <a:ln w="5274" cap="flat">
              <a:noFill/>
              <a:prstDash val="solid"/>
              <a:miter/>
            </a:ln>
          </p:spPr>
          <p:txBody>
            <a:bodyPr/>
            <a:lstStyle/>
            <a:p>
              <a:endParaRPr 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32"/>
        <p:cNvGrpSpPr/>
        <p:nvPr/>
      </p:nvGrpSpPr>
      <p:grpSpPr>
        <a:xfrm>
          <a:off x="0" y="0"/>
          <a:ext cx="0" cy="0"/>
          <a:chOff x="0" y="0"/>
          <a:chExt cx="0" cy="0"/>
        </a:xfrm>
      </p:grpSpPr>
      <p:grpSp>
        <p:nvGrpSpPr>
          <p:cNvPr id="2" name="Group 1">
            <a:extLst>
              <a:ext uri="{FF2B5EF4-FFF2-40B4-BE49-F238E27FC236}">
                <a16:creationId xmlns:a16="http://schemas.microsoft.com/office/drawing/2014/main" id="{8D50A0CC-35A0-70FC-DC83-2BDE7681045A}"/>
              </a:ext>
            </a:extLst>
          </p:cNvPr>
          <p:cNvGrpSpPr/>
          <p:nvPr userDrawn="1"/>
        </p:nvGrpSpPr>
        <p:grpSpPr>
          <a:xfrm>
            <a:off x="4866293" y="-1"/>
            <a:ext cx="7341137" cy="2749973"/>
            <a:chOff x="4866293" y="-1"/>
            <a:chExt cx="7341137" cy="2749973"/>
          </a:xfrm>
        </p:grpSpPr>
        <p:sp>
          <p:nvSpPr>
            <p:cNvPr id="3" name="Freeform 2">
              <a:extLst>
                <a:ext uri="{FF2B5EF4-FFF2-40B4-BE49-F238E27FC236}">
                  <a16:creationId xmlns:a16="http://schemas.microsoft.com/office/drawing/2014/main" id="{7DCAE9CA-7832-3C8A-CA72-39A0ABE0681D}"/>
                </a:ext>
              </a:extLst>
            </p:cNvPr>
            <p:cNvSpPr/>
            <p:nvPr/>
          </p:nvSpPr>
          <p:spPr>
            <a:xfrm>
              <a:off x="7113290" y="729181"/>
              <a:ext cx="2217276" cy="1114296"/>
            </a:xfrm>
            <a:custGeom>
              <a:avLst/>
              <a:gdLst>
                <a:gd name="csX0" fmla="*/ 0 w 964663"/>
                <a:gd name="csY0" fmla="*/ 3086 h 484793"/>
                <a:gd name="csX1" fmla="*/ 689995 w 964663"/>
                <a:gd name="csY1" fmla="*/ 484794 h 484793"/>
                <a:gd name="csX2" fmla="*/ 964663 w 964663"/>
                <a:gd name="csY2" fmla="*/ 436861 h 484793"/>
                <a:gd name="csX3" fmla="*/ 950043 w 964663"/>
                <a:gd name="csY3" fmla="*/ 422132 h 484793"/>
                <a:gd name="csX4" fmla="*/ 0 w 964663"/>
                <a:gd name="csY4" fmla="*/ 3033 h 484793"/>
              </a:gdLst>
              <a:ahLst/>
              <a:cxnLst>
                <a:cxn ang="0">
                  <a:pos x="csX0" y="csY0"/>
                </a:cxn>
                <a:cxn ang="0">
                  <a:pos x="csX1" y="csY1"/>
                </a:cxn>
                <a:cxn ang="0">
                  <a:pos x="csX2" y="csY2"/>
                </a:cxn>
                <a:cxn ang="0">
                  <a:pos x="csX3" y="csY3"/>
                </a:cxn>
                <a:cxn ang="0">
                  <a:pos x="csX4" y="csY4"/>
                </a:cxn>
              </a:cxnLst>
              <a:rect l="l" t="t" r="r" b="b"/>
              <a:pathLst>
                <a:path w="964663" h="484793">
                  <a:moveTo>
                    <a:pt x="0" y="3086"/>
                  </a:moveTo>
                  <a:cubicBezTo>
                    <a:pt x="121289" y="226493"/>
                    <a:pt x="337635" y="484794"/>
                    <a:pt x="689995" y="484794"/>
                  </a:cubicBezTo>
                  <a:cubicBezTo>
                    <a:pt x="794447" y="484794"/>
                    <a:pt x="884015" y="467109"/>
                    <a:pt x="964663" y="436861"/>
                  </a:cubicBezTo>
                  <a:cubicBezTo>
                    <a:pt x="959807" y="431951"/>
                    <a:pt x="954899" y="427147"/>
                    <a:pt x="950043" y="422132"/>
                  </a:cubicBezTo>
                  <a:cubicBezTo>
                    <a:pt x="576940" y="38086"/>
                    <a:pt x="268757" y="-15021"/>
                    <a:pt x="0" y="3033"/>
                  </a:cubicBezTo>
                  <a:close/>
                </a:path>
              </a:pathLst>
            </a:custGeom>
            <a:solidFill>
              <a:srgbClr val="EECCC0">
                <a:alpha val="50000"/>
              </a:srgbClr>
            </a:solidFill>
            <a:ln w="5274" cap="flat">
              <a:noFill/>
              <a:prstDash val="solid"/>
              <a:miter/>
            </a:ln>
          </p:spPr>
          <p:txBody>
            <a:bodyPr/>
            <a:lstStyle/>
            <a:p>
              <a:endParaRPr lang="en-US"/>
            </a:p>
          </p:txBody>
        </p:sp>
        <p:sp>
          <p:nvSpPr>
            <p:cNvPr id="4" name="Freeform 3">
              <a:extLst>
                <a:ext uri="{FF2B5EF4-FFF2-40B4-BE49-F238E27FC236}">
                  <a16:creationId xmlns:a16="http://schemas.microsoft.com/office/drawing/2014/main" id="{BB445D85-6994-605E-29A8-DA39620A85B1}"/>
                </a:ext>
              </a:extLst>
            </p:cNvPr>
            <p:cNvSpPr/>
            <p:nvPr/>
          </p:nvSpPr>
          <p:spPr>
            <a:xfrm>
              <a:off x="9330566" y="-1"/>
              <a:ext cx="2876864" cy="2749973"/>
            </a:xfrm>
            <a:custGeom>
              <a:avLst/>
              <a:gdLst>
                <a:gd name="csX0" fmla="*/ 0 w 1251628"/>
                <a:gd name="csY0" fmla="*/ 754104 h 1196422"/>
                <a:gd name="csX1" fmla="*/ 1251629 w 1251628"/>
                <a:gd name="csY1" fmla="*/ 1185820 h 1196422"/>
                <a:gd name="csX2" fmla="*/ 1251629 w 1251628"/>
                <a:gd name="csY2" fmla="*/ 0 h 1196422"/>
                <a:gd name="csX3" fmla="*/ 1251629 w 1251628"/>
                <a:gd name="csY3" fmla="*/ 0 h 1196422"/>
                <a:gd name="csX4" fmla="*/ 53 w 1251628"/>
                <a:gd name="csY4" fmla="*/ 754104 h 1196422"/>
              </a:gdLst>
              <a:ahLst/>
              <a:cxnLst>
                <a:cxn ang="0">
                  <a:pos x="csX0" y="csY0"/>
                </a:cxn>
                <a:cxn ang="0">
                  <a:pos x="csX1" y="csY1"/>
                </a:cxn>
                <a:cxn ang="0">
                  <a:pos x="csX2" y="csY2"/>
                </a:cxn>
                <a:cxn ang="0">
                  <a:pos x="csX3" y="csY3"/>
                </a:cxn>
                <a:cxn ang="0">
                  <a:pos x="csX4" y="csY4"/>
                </a:cxn>
              </a:cxnLst>
              <a:rect l="l" t="t" r="r" b="b"/>
              <a:pathLst>
                <a:path w="1251628" h="1196422">
                  <a:moveTo>
                    <a:pt x="0" y="754104"/>
                  </a:moveTo>
                  <a:cubicBezTo>
                    <a:pt x="548175" y="1303594"/>
                    <a:pt x="1251629" y="1185820"/>
                    <a:pt x="1251629" y="1185820"/>
                  </a:cubicBezTo>
                  <a:lnTo>
                    <a:pt x="1251629" y="0"/>
                  </a:lnTo>
                  <a:lnTo>
                    <a:pt x="1251629" y="0"/>
                  </a:lnTo>
                  <a:cubicBezTo>
                    <a:pt x="579262" y="148128"/>
                    <a:pt x="398965" y="604708"/>
                    <a:pt x="53" y="754104"/>
                  </a:cubicBezTo>
                  <a:close/>
                </a:path>
              </a:pathLst>
            </a:custGeom>
            <a:solidFill>
              <a:srgbClr val="F5E0D7">
                <a:alpha val="49922"/>
              </a:srgbClr>
            </a:solidFill>
            <a:ln w="5274" cap="flat">
              <a:noFill/>
              <a:prstDash val="solid"/>
              <a:miter/>
            </a:ln>
          </p:spPr>
          <p:txBody>
            <a:bodyPr/>
            <a:lstStyle/>
            <a:p>
              <a:endParaRPr lang="en-US"/>
            </a:p>
          </p:txBody>
        </p:sp>
        <p:sp>
          <p:nvSpPr>
            <p:cNvPr id="6" name="Freeform 5">
              <a:extLst>
                <a:ext uri="{FF2B5EF4-FFF2-40B4-BE49-F238E27FC236}">
                  <a16:creationId xmlns:a16="http://schemas.microsoft.com/office/drawing/2014/main" id="{AEE416D2-8B84-F39B-F222-CB823ECB0AA9}"/>
                </a:ext>
              </a:extLst>
            </p:cNvPr>
            <p:cNvSpPr/>
            <p:nvPr/>
          </p:nvSpPr>
          <p:spPr>
            <a:xfrm>
              <a:off x="4866293" y="-1"/>
              <a:ext cx="2246997" cy="860870"/>
            </a:xfrm>
            <a:custGeom>
              <a:avLst/>
              <a:gdLst>
                <a:gd name="csX0" fmla="*/ 0 w 977594"/>
                <a:gd name="csY0" fmla="*/ 0 h 374536"/>
                <a:gd name="csX1" fmla="*/ 368722 w 977594"/>
                <a:gd name="csY1" fmla="*/ 362719 h 374536"/>
                <a:gd name="csX2" fmla="*/ 977594 w 977594"/>
                <a:gd name="csY2" fmla="*/ 320329 h 374536"/>
                <a:gd name="csX3" fmla="*/ 847913 w 977594"/>
                <a:gd name="csY3" fmla="*/ 0 h 374536"/>
                <a:gd name="csX4" fmla="*/ 0 w 977594"/>
                <a:gd name="csY4" fmla="*/ 0 h 374536"/>
              </a:gdLst>
              <a:ahLst/>
              <a:cxnLst>
                <a:cxn ang="0">
                  <a:pos x="csX0" y="csY0"/>
                </a:cxn>
                <a:cxn ang="0">
                  <a:pos x="csX1" y="csY1"/>
                </a:cxn>
                <a:cxn ang="0">
                  <a:pos x="csX2" y="csY2"/>
                </a:cxn>
                <a:cxn ang="0">
                  <a:pos x="csX3" y="csY3"/>
                </a:cxn>
                <a:cxn ang="0">
                  <a:pos x="csX4" y="csY4"/>
                </a:cxn>
              </a:cxnLst>
              <a:rect l="l" t="t" r="r" b="b"/>
              <a:pathLst>
                <a:path w="977594" h="374536">
                  <a:moveTo>
                    <a:pt x="0" y="0"/>
                  </a:moveTo>
                  <a:cubicBezTo>
                    <a:pt x="0" y="0"/>
                    <a:pt x="897" y="286860"/>
                    <a:pt x="368722" y="362719"/>
                  </a:cubicBezTo>
                  <a:cubicBezTo>
                    <a:pt x="553928" y="400939"/>
                    <a:pt x="751853" y="335533"/>
                    <a:pt x="977594" y="320329"/>
                  </a:cubicBezTo>
                  <a:cubicBezTo>
                    <a:pt x="885176" y="150082"/>
                    <a:pt x="847966" y="0"/>
                    <a:pt x="847913" y="0"/>
                  </a:cubicBezTo>
                  <a:lnTo>
                    <a:pt x="0" y="0"/>
                  </a:lnTo>
                  <a:close/>
                </a:path>
              </a:pathLst>
            </a:custGeom>
            <a:solidFill>
              <a:srgbClr val="F5E0D7">
                <a:alpha val="49930"/>
              </a:srgbClr>
            </a:solidFill>
            <a:ln w="5274" cap="flat">
              <a:noFill/>
              <a:prstDash val="solid"/>
              <a:miter/>
            </a:ln>
          </p:spPr>
          <p:txBody>
            <a:bodyPr/>
            <a:lstStyle/>
            <a:p>
              <a:endParaRPr lang="en-US" dirty="0"/>
            </a:p>
          </p:txBody>
        </p:sp>
        <p:sp>
          <p:nvSpPr>
            <p:cNvPr id="7" name="Freeform 6">
              <a:extLst>
                <a:ext uri="{FF2B5EF4-FFF2-40B4-BE49-F238E27FC236}">
                  <a16:creationId xmlns:a16="http://schemas.microsoft.com/office/drawing/2014/main" id="{32809B13-F6B0-1802-C716-C0F034CCE2E0}"/>
                </a:ext>
              </a:extLst>
            </p:cNvPr>
            <p:cNvSpPr/>
            <p:nvPr/>
          </p:nvSpPr>
          <p:spPr>
            <a:xfrm>
              <a:off x="6815219" y="-1"/>
              <a:ext cx="5392211" cy="1733426"/>
            </a:xfrm>
            <a:custGeom>
              <a:avLst/>
              <a:gdLst>
                <a:gd name="csX0" fmla="*/ 0 w 2345972"/>
                <a:gd name="csY0" fmla="*/ 0 h 754156"/>
                <a:gd name="csX1" fmla="*/ 129681 w 2345972"/>
                <a:gd name="csY1" fmla="*/ 320329 h 754156"/>
                <a:gd name="csX2" fmla="*/ 1079724 w 2345972"/>
                <a:gd name="csY2" fmla="*/ 739428 h 754156"/>
                <a:gd name="csX3" fmla="*/ 1094344 w 2345972"/>
                <a:gd name="csY3" fmla="*/ 754157 h 754156"/>
                <a:gd name="csX4" fmla="*/ 2345973 w 2345972"/>
                <a:gd name="csY4" fmla="*/ 0 h 754156"/>
                <a:gd name="csX5" fmla="*/ 0 w 2345972"/>
                <a:gd name="csY5" fmla="*/ 0 h 754156"/>
              </a:gdLst>
              <a:ahLst/>
              <a:cxnLst>
                <a:cxn ang="0">
                  <a:pos x="csX0" y="csY0"/>
                </a:cxn>
                <a:cxn ang="0">
                  <a:pos x="csX1" y="csY1"/>
                </a:cxn>
                <a:cxn ang="0">
                  <a:pos x="csX2" y="csY2"/>
                </a:cxn>
                <a:cxn ang="0">
                  <a:pos x="csX3" y="csY3"/>
                </a:cxn>
                <a:cxn ang="0">
                  <a:pos x="csX4" y="csY4"/>
                </a:cxn>
                <a:cxn ang="0">
                  <a:pos x="csX5" y="csY5"/>
                </a:cxn>
              </a:cxnLst>
              <a:rect l="l" t="t" r="r" b="b"/>
              <a:pathLst>
                <a:path w="2345972" h="754156">
                  <a:moveTo>
                    <a:pt x="0" y="0"/>
                  </a:moveTo>
                  <a:cubicBezTo>
                    <a:pt x="0" y="0"/>
                    <a:pt x="37263" y="150082"/>
                    <a:pt x="129681" y="320329"/>
                  </a:cubicBezTo>
                  <a:cubicBezTo>
                    <a:pt x="398438" y="302222"/>
                    <a:pt x="706621" y="355329"/>
                    <a:pt x="1079724" y="739428"/>
                  </a:cubicBezTo>
                  <a:cubicBezTo>
                    <a:pt x="1084580" y="744443"/>
                    <a:pt x="1089488" y="749247"/>
                    <a:pt x="1094344" y="754157"/>
                  </a:cubicBezTo>
                  <a:cubicBezTo>
                    <a:pt x="1493257" y="604708"/>
                    <a:pt x="1673554" y="148128"/>
                    <a:pt x="2345973" y="0"/>
                  </a:cubicBezTo>
                  <a:lnTo>
                    <a:pt x="0" y="0"/>
                  </a:lnTo>
                  <a:close/>
                </a:path>
              </a:pathLst>
            </a:custGeom>
            <a:solidFill>
              <a:srgbClr val="E3B2A3">
                <a:alpha val="50082"/>
              </a:srgbClr>
            </a:solidFill>
            <a:ln w="5274" cap="flat">
              <a:noFill/>
              <a:prstDash val="solid"/>
              <a:miter/>
            </a:ln>
          </p:spPr>
          <p:txBody>
            <a:bodyPr/>
            <a:lstStyle/>
            <a:p>
              <a:endParaRPr lang="en-US"/>
            </a:p>
          </p:txBody>
        </p:sp>
      </p:grpSp>
      <p:sp>
        <p:nvSpPr>
          <p:cNvPr id="59" name="Freeform 58">
            <a:extLst>
              <a:ext uri="{FF2B5EF4-FFF2-40B4-BE49-F238E27FC236}">
                <a16:creationId xmlns:a16="http://schemas.microsoft.com/office/drawing/2014/main" id="{8A0626B5-F4BE-0434-1DBF-8A0D220472A5}"/>
              </a:ext>
            </a:extLst>
          </p:cNvPr>
          <p:cNvSpPr/>
          <p:nvPr userDrawn="1"/>
        </p:nvSpPr>
        <p:spPr>
          <a:xfrm>
            <a:off x="9298319" y="477164"/>
            <a:ext cx="2893681" cy="799200"/>
          </a:xfrm>
          <a:custGeom>
            <a:avLst/>
            <a:gdLst>
              <a:gd name="csX0" fmla="*/ 400050 w 2893681"/>
              <a:gd name="csY0" fmla="*/ 0 h 799200"/>
              <a:gd name="csX1" fmla="*/ 454270 w 2893681"/>
              <a:gd name="csY1" fmla="*/ 5460 h 799200"/>
              <a:gd name="csX2" fmla="*/ 454270 w 2893681"/>
              <a:gd name="csY2" fmla="*/ 0 h 799200"/>
              <a:gd name="csX3" fmla="*/ 2893681 w 2893681"/>
              <a:gd name="csY3" fmla="*/ 0 h 799200"/>
              <a:gd name="csX4" fmla="*/ 2893681 w 2893681"/>
              <a:gd name="csY4" fmla="*/ 799200 h 799200"/>
              <a:gd name="csX5" fmla="*/ 454270 w 2893681"/>
              <a:gd name="csY5" fmla="*/ 799200 h 799200"/>
              <a:gd name="csX6" fmla="*/ 454270 w 2893681"/>
              <a:gd name="csY6" fmla="*/ 793741 h 799200"/>
              <a:gd name="csX7" fmla="*/ 400050 w 2893681"/>
              <a:gd name="csY7" fmla="*/ 799200 h 799200"/>
              <a:gd name="csX8" fmla="*/ 0 w 2893681"/>
              <a:gd name="csY8" fmla="*/ 399600 h 799200"/>
              <a:gd name="csX9" fmla="*/ 400050 w 2893681"/>
              <a:gd name="csY9" fmla="*/ 0 h 799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2893681" h="799200">
                <a:moveTo>
                  <a:pt x="400050" y="0"/>
                </a:moveTo>
                <a:lnTo>
                  <a:pt x="454270" y="5460"/>
                </a:lnTo>
                <a:lnTo>
                  <a:pt x="454270" y="0"/>
                </a:lnTo>
                <a:lnTo>
                  <a:pt x="2893681" y="0"/>
                </a:lnTo>
                <a:lnTo>
                  <a:pt x="2893681" y="799200"/>
                </a:lnTo>
                <a:lnTo>
                  <a:pt x="454270" y="799200"/>
                </a:lnTo>
                <a:lnTo>
                  <a:pt x="454270" y="793741"/>
                </a:lnTo>
                <a:lnTo>
                  <a:pt x="400050" y="799200"/>
                </a:lnTo>
                <a:cubicBezTo>
                  <a:pt x="179108" y="799200"/>
                  <a:pt x="0" y="620293"/>
                  <a:pt x="0" y="399600"/>
                </a:cubicBezTo>
                <a:cubicBezTo>
                  <a:pt x="0" y="178907"/>
                  <a:pt x="179108" y="0"/>
                  <a:pt x="400050" y="0"/>
                </a:cubicBezTo>
                <a:close/>
              </a:path>
            </a:pathLst>
          </a:custGeom>
          <a:solidFill>
            <a:srgbClr val="D17F6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Picture Placeholder 42">
            <a:extLst>
              <a:ext uri="{FF2B5EF4-FFF2-40B4-BE49-F238E27FC236}">
                <a16:creationId xmlns:a16="http://schemas.microsoft.com/office/drawing/2014/main" id="{1F7E41E6-1AFA-4563-9612-D09460351C43}"/>
              </a:ext>
            </a:extLst>
          </p:cNvPr>
          <p:cNvSpPr>
            <a:spLocks noGrp="1"/>
          </p:cNvSpPr>
          <p:nvPr>
            <p:ph type="pic" sz="quarter" idx="13"/>
          </p:nvPr>
        </p:nvSpPr>
        <p:spPr>
          <a:xfrm>
            <a:off x="6635750" y="1709529"/>
            <a:ext cx="4718050" cy="4128445"/>
          </a:xfrm>
          <a:solidFill>
            <a:schemeClr val="bg1">
              <a:lumMod val="95000"/>
            </a:schemeClr>
          </a:solidFill>
        </p:spPr>
        <p:txBody>
          <a:bodyPr/>
          <a:lstStyle/>
          <a:p>
            <a:endParaRPr lang="en-US"/>
          </a:p>
        </p:txBody>
      </p:sp>
      <p:sp>
        <p:nvSpPr>
          <p:cNvPr id="33" name="Google Shape;33;p31"/>
          <p:cNvSpPr txBox="1">
            <a:spLocks noGrp="1"/>
          </p:cNvSpPr>
          <p:nvPr>
            <p:ph type="title"/>
          </p:nvPr>
        </p:nvSpPr>
        <p:spPr>
          <a:xfrm>
            <a:off x="838200" y="365126"/>
            <a:ext cx="5533724" cy="91010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5B776B"/>
              </a:buClr>
              <a:buSzPts val="1800"/>
              <a:buNone/>
              <a:defRPr>
                <a:solidFill>
                  <a:srgbClr val="D17F6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4" name="Google Shape;34;p31"/>
          <p:cNvSpPr txBox="1">
            <a:spLocks noGrp="1"/>
          </p:cNvSpPr>
          <p:nvPr>
            <p:ph type="body" idx="1"/>
          </p:nvPr>
        </p:nvSpPr>
        <p:spPr>
          <a:xfrm>
            <a:off x="838200" y="1709531"/>
            <a:ext cx="5533724" cy="4128444"/>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rgbClr val="D17F61"/>
              </a:buClr>
              <a:buSzPct val="100000"/>
              <a:buFont typeface="+mj-lt"/>
              <a:buAutoNum type="alphaLcPeriod"/>
              <a:defRPr sz="2800"/>
            </a:lvl1pPr>
            <a:lvl2pPr marL="914400" lvl="1" indent="-406400" algn="l">
              <a:lnSpc>
                <a:spcPct val="90000"/>
              </a:lnSpc>
              <a:spcBef>
                <a:spcPts val="500"/>
              </a:spcBef>
              <a:spcAft>
                <a:spcPts val="0"/>
              </a:spcAft>
              <a:buSzPts val="2800"/>
              <a:buChar char="•"/>
              <a:defRPr sz="2800"/>
            </a:lvl2pPr>
            <a:lvl3pPr marL="1371600" lvl="2" indent="-406400" algn="l">
              <a:lnSpc>
                <a:spcPct val="90000"/>
              </a:lnSpc>
              <a:spcBef>
                <a:spcPts val="500"/>
              </a:spcBef>
              <a:spcAft>
                <a:spcPts val="0"/>
              </a:spcAft>
              <a:buSzPts val="2800"/>
              <a:buChar char="-"/>
              <a:defRPr sz="2800"/>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1" name="Google Shape;36;p31">
            <a:extLst>
              <a:ext uri="{FF2B5EF4-FFF2-40B4-BE49-F238E27FC236}">
                <a16:creationId xmlns:a16="http://schemas.microsoft.com/office/drawing/2014/main" id="{197BAADC-C0F6-F5CD-6A46-8BC7E2C35C48}"/>
              </a:ext>
            </a:extLst>
          </p:cNvPr>
          <p:cNvSpPr txBox="1">
            <a:spLocks noGrp="1"/>
          </p:cNvSpPr>
          <p:nvPr>
            <p:ph type="sldNum" idx="12"/>
          </p:nvPr>
        </p:nvSpPr>
        <p:spPr>
          <a:xfrm>
            <a:off x="10982960" y="6187755"/>
            <a:ext cx="37084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200" b="1">
                <a:solidFill>
                  <a:srgbClr val="D17F61"/>
                </a:solidFill>
                <a:latin typeface="Calibri"/>
                <a:ea typeface="Calibri"/>
                <a:cs typeface="Calibri"/>
                <a:sym typeface="Calibri"/>
              </a:defRPr>
            </a:lvl1pPr>
            <a:lvl2pPr marL="0" marR="0" lvl="1" indent="0" algn="l" rtl="0">
              <a:spcBef>
                <a:spcPts val="0"/>
              </a:spcBef>
              <a:buNone/>
              <a:defRPr sz="1200" b="1">
                <a:solidFill>
                  <a:srgbClr val="5B776B"/>
                </a:solidFill>
                <a:latin typeface="Calibri"/>
                <a:ea typeface="Calibri"/>
                <a:cs typeface="Calibri"/>
                <a:sym typeface="Calibri"/>
              </a:defRPr>
            </a:lvl2pPr>
            <a:lvl3pPr marL="0" marR="0" lvl="2" indent="0" algn="l" rtl="0">
              <a:spcBef>
                <a:spcPts val="0"/>
              </a:spcBef>
              <a:buNone/>
              <a:defRPr sz="1200" b="1">
                <a:solidFill>
                  <a:srgbClr val="5B776B"/>
                </a:solidFill>
                <a:latin typeface="Calibri"/>
                <a:ea typeface="Calibri"/>
                <a:cs typeface="Calibri"/>
                <a:sym typeface="Calibri"/>
              </a:defRPr>
            </a:lvl3pPr>
            <a:lvl4pPr marL="0" marR="0" lvl="3" indent="0" algn="l" rtl="0">
              <a:spcBef>
                <a:spcPts val="0"/>
              </a:spcBef>
              <a:buNone/>
              <a:defRPr sz="1200" b="1">
                <a:solidFill>
                  <a:srgbClr val="5B776B"/>
                </a:solidFill>
                <a:latin typeface="Calibri"/>
                <a:ea typeface="Calibri"/>
                <a:cs typeface="Calibri"/>
                <a:sym typeface="Calibri"/>
              </a:defRPr>
            </a:lvl4pPr>
            <a:lvl5pPr marL="0" marR="0" lvl="4" indent="0" algn="l" rtl="0">
              <a:spcBef>
                <a:spcPts val="0"/>
              </a:spcBef>
              <a:buNone/>
              <a:defRPr sz="1200" b="1">
                <a:solidFill>
                  <a:srgbClr val="5B776B"/>
                </a:solidFill>
                <a:latin typeface="Calibri"/>
                <a:ea typeface="Calibri"/>
                <a:cs typeface="Calibri"/>
                <a:sym typeface="Calibri"/>
              </a:defRPr>
            </a:lvl5pPr>
            <a:lvl6pPr marL="0" marR="0" lvl="5" indent="0" algn="l" rtl="0">
              <a:spcBef>
                <a:spcPts val="0"/>
              </a:spcBef>
              <a:buNone/>
              <a:defRPr sz="1200" b="1">
                <a:solidFill>
                  <a:srgbClr val="5B776B"/>
                </a:solidFill>
                <a:latin typeface="Calibri"/>
                <a:ea typeface="Calibri"/>
                <a:cs typeface="Calibri"/>
                <a:sym typeface="Calibri"/>
              </a:defRPr>
            </a:lvl6pPr>
            <a:lvl7pPr marL="0" marR="0" lvl="6" indent="0" algn="l" rtl="0">
              <a:spcBef>
                <a:spcPts val="0"/>
              </a:spcBef>
              <a:buNone/>
              <a:defRPr sz="1200" b="1">
                <a:solidFill>
                  <a:srgbClr val="5B776B"/>
                </a:solidFill>
                <a:latin typeface="Calibri"/>
                <a:ea typeface="Calibri"/>
                <a:cs typeface="Calibri"/>
                <a:sym typeface="Calibri"/>
              </a:defRPr>
            </a:lvl7pPr>
            <a:lvl8pPr marL="0" marR="0" lvl="7" indent="0" algn="l" rtl="0">
              <a:spcBef>
                <a:spcPts val="0"/>
              </a:spcBef>
              <a:buNone/>
              <a:defRPr sz="1200" b="1">
                <a:solidFill>
                  <a:srgbClr val="5B776B"/>
                </a:solidFill>
                <a:latin typeface="Calibri"/>
                <a:ea typeface="Calibri"/>
                <a:cs typeface="Calibri"/>
                <a:sym typeface="Calibri"/>
              </a:defRPr>
            </a:lvl8pPr>
            <a:lvl9pPr marL="0" marR="0" lvl="8" indent="0" algn="l" rtl="0">
              <a:spcBef>
                <a:spcPts val="0"/>
              </a:spcBef>
              <a:buNone/>
              <a:defRPr sz="1200" b="1">
                <a:solidFill>
                  <a:srgbClr val="5B776B"/>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62" name="Google Shape;37;p31">
            <a:extLst>
              <a:ext uri="{FF2B5EF4-FFF2-40B4-BE49-F238E27FC236}">
                <a16:creationId xmlns:a16="http://schemas.microsoft.com/office/drawing/2014/main" id="{A51805E9-42EC-000D-6E5A-60C6B36883DA}"/>
              </a:ext>
            </a:extLst>
          </p:cNvPr>
          <p:cNvSpPr txBox="1"/>
          <p:nvPr userDrawn="1"/>
        </p:nvSpPr>
        <p:spPr>
          <a:xfrm>
            <a:off x="3933418" y="6256631"/>
            <a:ext cx="3737175" cy="28672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900"/>
              <a:buFont typeface="Calibri"/>
              <a:buNone/>
            </a:pPr>
            <a:r>
              <a:rPr lang="en-US" sz="900" dirty="0">
                <a:solidFill>
                  <a:srgbClr val="D17F61">
                    <a:alpha val="50111"/>
                  </a:srgbClr>
                </a:solidFill>
                <a:latin typeface="Calibri"/>
                <a:ea typeface="Calibri"/>
                <a:cs typeface="Calibri"/>
                <a:sym typeface="Calibri"/>
              </a:rPr>
              <a:t>MLA Australian Good Meat Education has been developed with specialist education services of the Primary Industries Education Foundation Australia</a:t>
            </a:r>
          </a:p>
        </p:txBody>
      </p:sp>
      <p:pic>
        <p:nvPicPr>
          <p:cNvPr id="5" name="Graphic 4">
            <a:extLst>
              <a:ext uri="{FF2B5EF4-FFF2-40B4-BE49-F238E27FC236}">
                <a16:creationId xmlns:a16="http://schemas.microsoft.com/office/drawing/2014/main" id="{A757530E-8185-B10D-874A-BD505AD11CB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34898" y="6303488"/>
            <a:ext cx="2874612" cy="222232"/>
          </a:xfrm>
          <a:prstGeom prst="rect">
            <a:avLst/>
          </a:prstGeom>
        </p:spPr>
      </p:pic>
      <p:pic>
        <p:nvPicPr>
          <p:cNvPr id="8" name="Graphic 7">
            <a:extLst>
              <a:ext uri="{FF2B5EF4-FFF2-40B4-BE49-F238E27FC236}">
                <a16:creationId xmlns:a16="http://schemas.microsoft.com/office/drawing/2014/main" id="{7AD5FD2F-917A-74DB-004A-6AB5C7EE950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635750" y="369424"/>
            <a:ext cx="770086" cy="910102"/>
          </a:xfrm>
          <a:prstGeom prst="rect">
            <a:avLst/>
          </a:prstGeom>
        </p:spPr>
      </p:pic>
      <p:sp>
        <p:nvSpPr>
          <p:cNvPr id="9" name="Google Shape;28;p30">
            <a:extLst>
              <a:ext uri="{FF2B5EF4-FFF2-40B4-BE49-F238E27FC236}">
                <a16:creationId xmlns:a16="http://schemas.microsoft.com/office/drawing/2014/main" id="{BA95DB0D-9654-28AD-5887-99B65ACC08FB}"/>
              </a:ext>
            </a:extLst>
          </p:cNvPr>
          <p:cNvSpPr txBox="1"/>
          <p:nvPr userDrawn="1"/>
        </p:nvSpPr>
        <p:spPr>
          <a:xfrm>
            <a:off x="7861711" y="341061"/>
            <a:ext cx="1028890" cy="34046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900" b="0" i="0" u="none" strike="noStrike" cap="none" dirty="0">
                <a:solidFill>
                  <a:srgbClr val="D17F61"/>
                </a:solidFill>
                <a:latin typeface="Calibri"/>
                <a:ea typeface="Calibri"/>
                <a:cs typeface="Calibri"/>
                <a:sym typeface="Calibri"/>
              </a:rPr>
              <a:t>Australian</a:t>
            </a:r>
            <a:br>
              <a:rPr lang="en-US" sz="900" b="0" i="0" u="none" strike="noStrike" cap="none" dirty="0">
                <a:solidFill>
                  <a:srgbClr val="D17F61"/>
                </a:solidFill>
                <a:latin typeface="Calibri"/>
                <a:ea typeface="Calibri"/>
                <a:cs typeface="Calibri"/>
                <a:sym typeface="Calibri"/>
              </a:rPr>
            </a:br>
            <a:r>
              <a:rPr lang="en-US" sz="900" b="0" i="0" u="none" strike="noStrike" cap="none" dirty="0">
                <a:solidFill>
                  <a:srgbClr val="D17F61"/>
                </a:solidFill>
                <a:latin typeface="Calibri"/>
                <a:ea typeface="Calibri"/>
                <a:cs typeface="Calibri"/>
                <a:sym typeface="Calibri"/>
              </a:rPr>
              <a:t>Good Meat Education is an initiative of</a:t>
            </a:r>
            <a:endParaRPr dirty="0">
              <a:solidFill>
                <a:srgbClr val="D17F61"/>
              </a:solidFill>
            </a:endParaRPr>
          </a:p>
        </p:txBody>
      </p:sp>
      <p:pic>
        <p:nvPicPr>
          <p:cNvPr id="10" name="Graphic 9">
            <a:extLst>
              <a:ext uri="{FF2B5EF4-FFF2-40B4-BE49-F238E27FC236}">
                <a16:creationId xmlns:a16="http://schemas.microsoft.com/office/drawing/2014/main" id="{0DBB773D-4552-6CA0-94DB-840ED807D44D}"/>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7865493" y="818329"/>
            <a:ext cx="1032000" cy="468000"/>
          </a:xfrm>
          <a:prstGeom prst="rect">
            <a:avLst/>
          </a:prstGeom>
        </p:spPr>
      </p:pic>
      <p:cxnSp>
        <p:nvCxnSpPr>
          <p:cNvPr id="11" name="Google Shape;29;p30">
            <a:extLst>
              <a:ext uri="{FF2B5EF4-FFF2-40B4-BE49-F238E27FC236}">
                <a16:creationId xmlns:a16="http://schemas.microsoft.com/office/drawing/2014/main" id="{BCD88199-FC1C-9B55-1946-556616EF9055}"/>
              </a:ext>
            </a:extLst>
          </p:cNvPr>
          <p:cNvCxnSpPr>
            <a:cxnSpLocks/>
          </p:cNvCxnSpPr>
          <p:nvPr userDrawn="1"/>
        </p:nvCxnSpPr>
        <p:spPr>
          <a:xfrm>
            <a:off x="7633773" y="365126"/>
            <a:ext cx="0" cy="914400"/>
          </a:xfrm>
          <a:prstGeom prst="straightConnector1">
            <a:avLst/>
          </a:prstGeom>
          <a:noFill/>
          <a:ln w="22225" cap="flat" cmpd="sng">
            <a:solidFill>
              <a:srgbClr val="D17F61"/>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bg>
      <p:bgPr>
        <a:solidFill>
          <a:srgbClr val="D17F61"/>
        </a:solidFill>
        <a:effectLst/>
      </p:bgPr>
    </p:bg>
    <p:spTree>
      <p:nvGrpSpPr>
        <p:cNvPr id="1" name="Shape 32"/>
        <p:cNvGrpSpPr/>
        <p:nvPr/>
      </p:nvGrpSpPr>
      <p:grpSpPr>
        <a:xfrm>
          <a:off x="0" y="0"/>
          <a:ext cx="0" cy="0"/>
          <a:chOff x="0" y="0"/>
          <a:chExt cx="0" cy="0"/>
        </a:xfrm>
      </p:grpSpPr>
      <p:grpSp>
        <p:nvGrpSpPr>
          <p:cNvPr id="4" name="Group 3">
            <a:extLst>
              <a:ext uri="{FF2B5EF4-FFF2-40B4-BE49-F238E27FC236}">
                <a16:creationId xmlns:a16="http://schemas.microsoft.com/office/drawing/2014/main" id="{48DD6B5E-7005-7956-85A7-C31F82E4BECA}"/>
              </a:ext>
            </a:extLst>
          </p:cNvPr>
          <p:cNvGrpSpPr/>
          <p:nvPr userDrawn="1"/>
        </p:nvGrpSpPr>
        <p:grpSpPr>
          <a:xfrm>
            <a:off x="4866293" y="-1"/>
            <a:ext cx="7341137" cy="2749973"/>
            <a:chOff x="4866293" y="-1"/>
            <a:chExt cx="7341137" cy="2749973"/>
          </a:xfrm>
        </p:grpSpPr>
        <p:sp>
          <p:nvSpPr>
            <p:cNvPr id="6" name="Freeform 5">
              <a:extLst>
                <a:ext uri="{FF2B5EF4-FFF2-40B4-BE49-F238E27FC236}">
                  <a16:creationId xmlns:a16="http://schemas.microsoft.com/office/drawing/2014/main" id="{82E26C38-F36D-4144-62DF-B2381F498349}"/>
                </a:ext>
              </a:extLst>
            </p:cNvPr>
            <p:cNvSpPr/>
            <p:nvPr/>
          </p:nvSpPr>
          <p:spPr>
            <a:xfrm>
              <a:off x="7113290" y="729181"/>
              <a:ext cx="2217276" cy="1114296"/>
            </a:xfrm>
            <a:custGeom>
              <a:avLst/>
              <a:gdLst>
                <a:gd name="csX0" fmla="*/ 0 w 964663"/>
                <a:gd name="csY0" fmla="*/ 3086 h 484793"/>
                <a:gd name="csX1" fmla="*/ 689995 w 964663"/>
                <a:gd name="csY1" fmla="*/ 484794 h 484793"/>
                <a:gd name="csX2" fmla="*/ 964663 w 964663"/>
                <a:gd name="csY2" fmla="*/ 436861 h 484793"/>
                <a:gd name="csX3" fmla="*/ 950043 w 964663"/>
                <a:gd name="csY3" fmla="*/ 422132 h 484793"/>
                <a:gd name="csX4" fmla="*/ 0 w 964663"/>
                <a:gd name="csY4" fmla="*/ 3033 h 484793"/>
              </a:gdLst>
              <a:ahLst/>
              <a:cxnLst>
                <a:cxn ang="0">
                  <a:pos x="csX0" y="csY0"/>
                </a:cxn>
                <a:cxn ang="0">
                  <a:pos x="csX1" y="csY1"/>
                </a:cxn>
                <a:cxn ang="0">
                  <a:pos x="csX2" y="csY2"/>
                </a:cxn>
                <a:cxn ang="0">
                  <a:pos x="csX3" y="csY3"/>
                </a:cxn>
                <a:cxn ang="0">
                  <a:pos x="csX4" y="csY4"/>
                </a:cxn>
              </a:cxnLst>
              <a:rect l="l" t="t" r="r" b="b"/>
              <a:pathLst>
                <a:path w="964663" h="484793">
                  <a:moveTo>
                    <a:pt x="0" y="3086"/>
                  </a:moveTo>
                  <a:cubicBezTo>
                    <a:pt x="121289" y="226493"/>
                    <a:pt x="337635" y="484794"/>
                    <a:pt x="689995" y="484794"/>
                  </a:cubicBezTo>
                  <a:cubicBezTo>
                    <a:pt x="794447" y="484794"/>
                    <a:pt x="884015" y="467109"/>
                    <a:pt x="964663" y="436861"/>
                  </a:cubicBezTo>
                  <a:cubicBezTo>
                    <a:pt x="959807" y="431951"/>
                    <a:pt x="954899" y="427147"/>
                    <a:pt x="950043" y="422132"/>
                  </a:cubicBezTo>
                  <a:cubicBezTo>
                    <a:pt x="576940" y="38086"/>
                    <a:pt x="268757" y="-15021"/>
                    <a:pt x="0" y="3033"/>
                  </a:cubicBezTo>
                  <a:close/>
                </a:path>
              </a:pathLst>
            </a:custGeom>
            <a:solidFill>
              <a:srgbClr val="EECCC0">
                <a:alpha val="50000"/>
              </a:srgbClr>
            </a:solidFill>
            <a:ln w="5274" cap="flat">
              <a:noFill/>
              <a:prstDash val="solid"/>
              <a:miter/>
            </a:ln>
          </p:spPr>
          <p:txBody>
            <a:bodyPr/>
            <a:lstStyle/>
            <a:p>
              <a:endParaRPr lang="en-US"/>
            </a:p>
          </p:txBody>
        </p:sp>
        <p:sp>
          <p:nvSpPr>
            <p:cNvPr id="7" name="Freeform 6">
              <a:extLst>
                <a:ext uri="{FF2B5EF4-FFF2-40B4-BE49-F238E27FC236}">
                  <a16:creationId xmlns:a16="http://schemas.microsoft.com/office/drawing/2014/main" id="{4C08D79B-D742-76BD-74AE-EA7A3334DA28}"/>
                </a:ext>
              </a:extLst>
            </p:cNvPr>
            <p:cNvSpPr/>
            <p:nvPr/>
          </p:nvSpPr>
          <p:spPr>
            <a:xfrm>
              <a:off x="9330566" y="-1"/>
              <a:ext cx="2876864" cy="2749973"/>
            </a:xfrm>
            <a:custGeom>
              <a:avLst/>
              <a:gdLst>
                <a:gd name="csX0" fmla="*/ 0 w 1251628"/>
                <a:gd name="csY0" fmla="*/ 754104 h 1196422"/>
                <a:gd name="csX1" fmla="*/ 1251629 w 1251628"/>
                <a:gd name="csY1" fmla="*/ 1185820 h 1196422"/>
                <a:gd name="csX2" fmla="*/ 1251629 w 1251628"/>
                <a:gd name="csY2" fmla="*/ 0 h 1196422"/>
                <a:gd name="csX3" fmla="*/ 1251629 w 1251628"/>
                <a:gd name="csY3" fmla="*/ 0 h 1196422"/>
                <a:gd name="csX4" fmla="*/ 53 w 1251628"/>
                <a:gd name="csY4" fmla="*/ 754104 h 1196422"/>
              </a:gdLst>
              <a:ahLst/>
              <a:cxnLst>
                <a:cxn ang="0">
                  <a:pos x="csX0" y="csY0"/>
                </a:cxn>
                <a:cxn ang="0">
                  <a:pos x="csX1" y="csY1"/>
                </a:cxn>
                <a:cxn ang="0">
                  <a:pos x="csX2" y="csY2"/>
                </a:cxn>
                <a:cxn ang="0">
                  <a:pos x="csX3" y="csY3"/>
                </a:cxn>
                <a:cxn ang="0">
                  <a:pos x="csX4" y="csY4"/>
                </a:cxn>
              </a:cxnLst>
              <a:rect l="l" t="t" r="r" b="b"/>
              <a:pathLst>
                <a:path w="1251628" h="1196422">
                  <a:moveTo>
                    <a:pt x="0" y="754104"/>
                  </a:moveTo>
                  <a:cubicBezTo>
                    <a:pt x="548175" y="1303594"/>
                    <a:pt x="1251629" y="1185820"/>
                    <a:pt x="1251629" y="1185820"/>
                  </a:cubicBezTo>
                  <a:lnTo>
                    <a:pt x="1251629" y="0"/>
                  </a:lnTo>
                  <a:lnTo>
                    <a:pt x="1251629" y="0"/>
                  </a:lnTo>
                  <a:cubicBezTo>
                    <a:pt x="579262" y="148128"/>
                    <a:pt x="398965" y="604708"/>
                    <a:pt x="53" y="754104"/>
                  </a:cubicBezTo>
                  <a:close/>
                </a:path>
              </a:pathLst>
            </a:custGeom>
            <a:solidFill>
              <a:srgbClr val="F5E0D7">
                <a:alpha val="49922"/>
              </a:srgbClr>
            </a:solidFill>
            <a:ln w="5274" cap="flat">
              <a:noFill/>
              <a:prstDash val="solid"/>
              <a:miter/>
            </a:ln>
          </p:spPr>
          <p:txBody>
            <a:bodyPr/>
            <a:lstStyle/>
            <a:p>
              <a:endParaRPr lang="en-US"/>
            </a:p>
          </p:txBody>
        </p:sp>
        <p:sp>
          <p:nvSpPr>
            <p:cNvPr id="14" name="Freeform 13">
              <a:extLst>
                <a:ext uri="{FF2B5EF4-FFF2-40B4-BE49-F238E27FC236}">
                  <a16:creationId xmlns:a16="http://schemas.microsoft.com/office/drawing/2014/main" id="{3E198441-CC95-737F-C3EE-33317AD027C6}"/>
                </a:ext>
              </a:extLst>
            </p:cNvPr>
            <p:cNvSpPr/>
            <p:nvPr/>
          </p:nvSpPr>
          <p:spPr>
            <a:xfrm>
              <a:off x="4866293" y="-1"/>
              <a:ext cx="2246997" cy="860870"/>
            </a:xfrm>
            <a:custGeom>
              <a:avLst/>
              <a:gdLst>
                <a:gd name="csX0" fmla="*/ 0 w 977594"/>
                <a:gd name="csY0" fmla="*/ 0 h 374536"/>
                <a:gd name="csX1" fmla="*/ 368722 w 977594"/>
                <a:gd name="csY1" fmla="*/ 362719 h 374536"/>
                <a:gd name="csX2" fmla="*/ 977594 w 977594"/>
                <a:gd name="csY2" fmla="*/ 320329 h 374536"/>
                <a:gd name="csX3" fmla="*/ 847913 w 977594"/>
                <a:gd name="csY3" fmla="*/ 0 h 374536"/>
                <a:gd name="csX4" fmla="*/ 0 w 977594"/>
                <a:gd name="csY4" fmla="*/ 0 h 374536"/>
              </a:gdLst>
              <a:ahLst/>
              <a:cxnLst>
                <a:cxn ang="0">
                  <a:pos x="csX0" y="csY0"/>
                </a:cxn>
                <a:cxn ang="0">
                  <a:pos x="csX1" y="csY1"/>
                </a:cxn>
                <a:cxn ang="0">
                  <a:pos x="csX2" y="csY2"/>
                </a:cxn>
                <a:cxn ang="0">
                  <a:pos x="csX3" y="csY3"/>
                </a:cxn>
                <a:cxn ang="0">
                  <a:pos x="csX4" y="csY4"/>
                </a:cxn>
              </a:cxnLst>
              <a:rect l="l" t="t" r="r" b="b"/>
              <a:pathLst>
                <a:path w="977594" h="374536">
                  <a:moveTo>
                    <a:pt x="0" y="0"/>
                  </a:moveTo>
                  <a:cubicBezTo>
                    <a:pt x="0" y="0"/>
                    <a:pt x="897" y="286860"/>
                    <a:pt x="368722" y="362719"/>
                  </a:cubicBezTo>
                  <a:cubicBezTo>
                    <a:pt x="553928" y="400939"/>
                    <a:pt x="751853" y="335533"/>
                    <a:pt x="977594" y="320329"/>
                  </a:cubicBezTo>
                  <a:cubicBezTo>
                    <a:pt x="885176" y="150082"/>
                    <a:pt x="847966" y="0"/>
                    <a:pt x="847913" y="0"/>
                  </a:cubicBezTo>
                  <a:lnTo>
                    <a:pt x="0" y="0"/>
                  </a:lnTo>
                  <a:close/>
                </a:path>
              </a:pathLst>
            </a:custGeom>
            <a:solidFill>
              <a:srgbClr val="F5E0D7">
                <a:alpha val="49930"/>
              </a:srgbClr>
            </a:solidFill>
            <a:ln w="5274" cap="flat">
              <a:noFill/>
              <a:prstDash val="solid"/>
              <a:miter/>
            </a:ln>
          </p:spPr>
          <p:txBody>
            <a:bodyPr/>
            <a:lstStyle/>
            <a:p>
              <a:endParaRPr lang="en-US" dirty="0"/>
            </a:p>
          </p:txBody>
        </p:sp>
        <p:sp>
          <p:nvSpPr>
            <p:cNvPr id="16" name="Freeform 15">
              <a:extLst>
                <a:ext uri="{FF2B5EF4-FFF2-40B4-BE49-F238E27FC236}">
                  <a16:creationId xmlns:a16="http://schemas.microsoft.com/office/drawing/2014/main" id="{915089A8-38EC-FF3C-AAD8-A19E7C02FC30}"/>
                </a:ext>
              </a:extLst>
            </p:cNvPr>
            <p:cNvSpPr/>
            <p:nvPr/>
          </p:nvSpPr>
          <p:spPr>
            <a:xfrm>
              <a:off x="6815219" y="-1"/>
              <a:ext cx="5392211" cy="1733426"/>
            </a:xfrm>
            <a:custGeom>
              <a:avLst/>
              <a:gdLst>
                <a:gd name="csX0" fmla="*/ 0 w 2345972"/>
                <a:gd name="csY0" fmla="*/ 0 h 754156"/>
                <a:gd name="csX1" fmla="*/ 129681 w 2345972"/>
                <a:gd name="csY1" fmla="*/ 320329 h 754156"/>
                <a:gd name="csX2" fmla="*/ 1079724 w 2345972"/>
                <a:gd name="csY2" fmla="*/ 739428 h 754156"/>
                <a:gd name="csX3" fmla="*/ 1094344 w 2345972"/>
                <a:gd name="csY3" fmla="*/ 754157 h 754156"/>
                <a:gd name="csX4" fmla="*/ 2345973 w 2345972"/>
                <a:gd name="csY4" fmla="*/ 0 h 754156"/>
                <a:gd name="csX5" fmla="*/ 0 w 2345972"/>
                <a:gd name="csY5" fmla="*/ 0 h 754156"/>
              </a:gdLst>
              <a:ahLst/>
              <a:cxnLst>
                <a:cxn ang="0">
                  <a:pos x="csX0" y="csY0"/>
                </a:cxn>
                <a:cxn ang="0">
                  <a:pos x="csX1" y="csY1"/>
                </a:cxn>
                <a:cxn ang="0">
                  <a:pos x="csX2" y="csY2"/>
                </a:cxn>
                <a:cxn ang="0">
                  <a:pos x="csX3" y="csY3"/>
                </a:cxn>
                <a:cxn ang="0">
                  <a:pos x="csX4" y="csY4"/>
                </a:cxn>
                <a:cxn ang="0">
                  <a:pos x="csX5" y="csY5"/>
                </a:cxn>
              </a:cxnLst>
              <a:rect l="l" t="t" r="r" b="b"/>
              <a:pathLst>
                <a:path w="2345972" h="754156">
                  <a:moveTo>
                    <a:pt x="0" y="0"/>
                  </a:moveTo>
                  <a:cubicBezTo>
                    <a:pt x="0" y="0"/>
                    <a:pt x="37263" y="150082"/>
                    <a:pt x="129681" y="320329"/>
                  </a:cubicBezTo>
                  <a:cubicBezTo>
                    <a:pt x="398438" y="302222"/>
                    <a:pt x="706621" y="355329"/>
                    <a:pt x="1079724" y="739428"/>
                  </a:cubicBezTo>
                  <a:cubicBezTo>
                    <a:pt x="1084580" y="744443"/>
                    <a:pt x="1089488" y="749247"/>
                    <a:pt x="1094344" y="754157"/>
                  </a:cubicBezTo>
                  <a:cubicBezTo>
                    <a:pt x="1493257" y="604708"/>
                    <a:pt x="1673554" y="148128"/>
                    <a:pt x="2345973" y="0"/>
                  </a:cubicBezTo>
                  <a:lnTo>
                    <a:pt x="0" y="0"/>
                  </a:lnTo>
                  <a:close/>
                </a:path>
              </a:pathLst>
            </a:custGeom>
            <a:solidFill>
              <a:srgbClr val="E3B2A3">
                <a:alpha val="50082"/>
              </a:srgbClr>
            </a:solidFill>
            <a:ln w="5274" cap="flat">
              <a:noFill/>
              <a:prstDash val="solid"/>
              <a:miter/>
            </a:ln>
          </p:spPr>
          <p:txBody>
            <a:bodyPr/>
            <a:lstStyle/>
            <a:p>
              <a:endParaRPr lang="en-US"/>
            </a:p>
          </p:txBody>
        </p:sp>
      </p:grpSp>
      <p:sp>
        <p:nvSpPr>
          <p:cNvPr id="8" name="Freeform 7">
            <a:extLst>
              <a:ext uri="{FF2B5EF4-FFF2-40B4-BE49-F238E27FC236}">
                <a16:creationId xmlns:a16="http://schemas.microsoft.com/office/drawing/2014/main" id="{7394EAA4-203B-FE81-A0E3-47125FAA90EF}"/>
              </a:ext>
            </a:extLst>
          </p:cNvPr>
          <p:cNvSpPr/>
          <p:nvPr/>
        </p:nvSpPr>
        <p:spPr>
          <a:xfrm>
            <a:off x="9861457" y="0"/>
            <a:ext cx="2345972" cy="5278"/>
          </a:xfrm>
          <a:custGeom>
            <a:avLst/>
            <a:gdLst>
              <a:gd name="csX0" fmla="*/ 2345973 w 2345972"/>
              <a:gd name="csY0" fmla="*/ 0 h 5278"/>
              <a:gd name="csX1" fmla="*/ 0 w 2345972"/>
              <a:gd name="csY1" fmla="*/ 0 h 5278"/>
              <a:gd name="csX2" fmla="*/ 0 w 2345972"/>
              <a:gd name="csY2" fmla="*/ 0 h 5278"/>
              <a:gd name="csX3" fmla="*/ 2345973 w 2345972"/>
              <a:gd name="csY3" fmla="*/ 0 h 5278"/>
              <a:gd name="csX4" fmla="*/ 2345973 w 2345972"/>
              <a:gd name="csY4" fmla="*/ 0 h 5278"/>
            </a:gdLst>
            <a:ahLst/>
            <a:cxnLst>
              <a:cxn ang="0">
                <a:pos x="csX0" y="csY0"/>
              </a:cxn>
              <a:cxn ang="0">
                <a:pos x="csX1" y="csY1"/>
              </a:cxn>
              <a:cxn ang="0">
                <a:pos x="csX2" y="csY2"/>
              </a:cxn>
              <a:cxn ang="0">
                <a:pos x="csX3" y="csY3"/>
              </a:cxn>
              <a:cxn ang="0">
                <a:pos x="csX4" y="csY4"/>
              </a:cxn>
            </a:cxnLst>
            <a:rect l="l" t="t" r="r" b="b"/>
            <a:pathLst>
              <a:path w="2345972" h="5278">
                <a:moveTo>
                  <a:pt x="2345973" y="0"/>
                </a:moveTo>
                <a:lnTo>
                  <a:pt x="0" y="0"/>
                </a:lnTo>
                <a:lnTo>
                  <a:pt x="0" y="0"/>
                </a:lnTo>
                <a:lnTo>
                  <a:pt x="2345973" y="0"/>
                </a:lnTo>
                <a:lnTo>
                  <a:pt x="2345973" y="0"/>
                </a:lnTo>
                <a:close/>
              </a:path>
            </a:pathLst>
          </a:custGeom>
          <a:solidFill>
            <a:srgbClr val="B8C3D0"/>
          </a:solidFill>
          <a:ln w="5274" cap="flat">
            <a:noFill/>
            <a:prstDash val="solid"/>
            <a:miter/>
          </a:ln>
        </p:spPr>
        <p:txBody>
          <a:bodyPr/>
          <a:lstStyle/>
          <a:p>
            <a:endParaRPr lang="en-US"/>
          </a:p>
        </p:txBody>
      </p:sp>
      <p:sp>
        <p:nvSpPr>
          <p:cNvPr id="33" name="Google Shape;33;p31"/>
          <p:cNvSpPr txBox="1">
            <a:spLocks noGrp="1"/>
          </p:cNvSpPr>
          <p:nvPr>
            <p:ph type="title"/>
          </p:nvPr>
        </p:nvSpPr>
        <p:spPr>
          <a:xfrm>
            <a:off x="838201" y="365126"/>
            <a:ext cx="5560436" cy="91010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5B776B"/>
              </a:buClr>
              <a:buSzPts val="1800"/>
              <a:buNone/>
              <a:defRPr>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5" name="Graphic 4">
            <a:extLst>
              <a:ext uri="{FF2B5EF4-FFF2-40B4-BE49-F238E27FC236}">
                <a16:creationId xmlns:a16="http://schemas.microsoft.com/office/drawing/2014/main" id="{ECC5E71E-C89B-D4A9-97C0-1B75517F118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635750" y="369424"/>
            <a:ext cx="770086" cy="910102"/>
          </a:xfrm>
          <a:prstGeom prst="rect">
            <a:avLst/>
          </a:prstGeom>
        </p:spPr>
      </p:pic>
      <p:sp>
        <p:nvSpPr>
          <p:cNvPr id="15" name="Picture Placeholder 42">
            <a:extLst>
              <a:ext uri="{FF2B5EF4-FFF2-40B4-BE49-F238E27FC236}">
                <a16:creationId xmlns:a16="http://schemas.microsoft.com/office/drawing/2014/main" id="{ED29519D-3EE6-A143-06C9-2B6501C18139}"/>
              </a:ext>
            </a:extLst>
          </p:cNvPr>
          <p:cNvSpPr>
            <a:spLocks noGrp="1"/>
          </p:cNvSpPr>
          <p:nvPr>
            <p:ph type="pic" sz="quarter" idx="13"/>
          </p:nvPr>
        </p:nvSpPr>
        <p:spPr>
          <a:xfrm>
            <a:off x="6635750" y="1709529"/>
            <a:ext cx="4718050" cy="4128445"/>
          </a:xfrm>
          <a:solidFill>
            <a:schemeClr val="bg1">
              <a:lumMod val="95000"/>
            </a:schemeClr>
          </a:solidFill>
        </p:spPr>
        <p:txBody>
          <a:bodyPr/>
          <a:lstStyle/>
          <a:p>
            <a:endParaRPr lang="en-US"/>
          </a:p>
        </p:txBody>
      </p:sp>
      <p:sp>
        <p:nvSpPr>
          <p:cNvPr id="17" name="Google Shape;34;p31">
            <a:extLst>
              <a:ext uri="{FF2B5EF4-FFF2-40B4-BE49-F238E27FC236}">
                <a16:creationId xmlns:a16="http://schemas.microsoft.com/office/drawing/2014/main" id="{121E9737-60B8-5DA7-63FA-5BAC73E126CF}"/>
              </a:ext>
            </a:extLst>
          </p:cNvPr>
          <p:cNvSpPr txBox="1">
            <a:spLocks noGrp="1"/>
          </p:cNvSpPr>
          <p:nvPr>
            <p:ph type="body" idx="1"/>
          </p:nvPr>
        </p:nvSpPr>
        <p:spPr>
          <a:xfrm>
            <a:off x="838200" y="1709531"/>
            <a:ext cx="5533724" cy="4128444"/>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rgbClr val="EECCC0"/>
              </a:buClr>
              <a:buSzPct val="100000"/>
              <a:buFont typeface="+mj-lt"/>
              <a:buAutoNum type="alphaLcPeriod"/>
              <a:defRPr sz="2800">
                <a:solidFill>
                  <a:schemeClr val="bg1"/>
                </a:solidFill>
              </a:defRPr>
            </a:lvl1pPr>
            <a:lvl2pPr marL="914400" lvl="1" indent="-406400" algn="l">
              <a:lnSpc>
                <a:spcPct val="90000"/>
              </a:lnSpc>
              <a:spcBef>
                <a:spcPts val="500"/>
              </a:spcBef>
              <a:spcAft>
                <a:spcPts val="0"/>
              </a:spcAft>
              <a:buSzPts val="2800"/>
              <a:buChar char="•"/>
              <a:defRPr sz="2800"/>
            </a:lvl2pPr>
            <a:lvl3pPr marL="1371600" lvl="2" indent="-406400" algn="l">
              <a:lnSpc>
                <a:spcPct val="90000"/>
              </a:lnSpc>
              <a:spcBef>
                <a:spcPts val="500"/>
              </a:spcBef>
              <a:spcAft>
                <a:spcPts val="0"/>
              </a:spcAft>
              <a:buSzPts val="2800"/>
              <a:buChar char="-"/>
              <a:defRPr sz="2800"/>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9" name="Google Shape;36;p31">
            <a:extLst>
              <a:ext uri="{FF2B5EF4-FFF2-40B4-BE49-F238E27FC236}">
                <a16:creationId xmlns:a16="http://schemas.microsoft.com/office/drawing/2014/main" id="{1C692D91-1ADB-42E1-8121-BA7FF462083F}"/>
              </a:ext>
            </a:extLst>
          </p:cNvPr>
          <p:cNvSpPr txBox="1">
            <a:spLocks noGrp="1"/>
          </p:cNvSpPr>
          <p:nvPr>
            <p:ph type="sldNum" idx="12"/>
          </p:nvPr>
        </p:nvSpPr>
        <p:spPr>
          <a:xfrm>
            <a:off x="10982960" y="6187755"/>
            <a:ext cx="37084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200" b="1">
                <a:solidFill>
                  <a:schemeClr val="bg1"/>
                </a:solidFill>
                <a:latin typeface="Calibri"/>
                <a:ea typeface="Calibri"/>
                <a:cs typeface="Calibri"/>
                <a:sym typeface="Calibri"/>
              </a:defRPr>
            </a:lvl1pPr>
            <a:lvl2pPr marL="0" marR="0" lvl="1" indent="0" algn="l" rtl="0">
              <a:spcBef>
                <a:spcPts val="0"/>
              </a:spcBef>
              <a:buNone/>
              <a:defRPr sz="1200" b="1">
                <a:solidFill>
                  <a:srgbClr val="5B776B"/>
                </a:solidFill>
                <a:latin typeface="Calibri"/>
                <a:ea typeface="Calibri"/>
                <a:cs typeface="Calibri"/>
                <a:sym typeface="Calibri"/>
              </a:defRPr>
            </a:lvl2pPr>
            <a:lvl3pPr marL="0" marR="0" lvl="2" indent="0" algn="l" rtl="0">
              <a:spcBef>
                <a:spcPts val="0"/>
              </a:spcBef>
              <a:buNone/>
              <a:defRPr sz="1200" b="1">
                <a:solidFill>
                  <a:srgbClr val="5B776B"/>
                </a:solidFill>
                <a:latin typeface="Calibri"/>
                <a:ea typeface="Calibri"/>
                <a:cs typeface="Calibri"/>
                <a:sym typeface="Calibri"/>
              </a:defRPr>
            </a:lvl3pPr>
            <a:lvl4pPr marL="0" marR="0" lvl="3" indent="0" algn="l" rtl="0">
              <a:spcBef>
                <a:spcPts val="0"/>
              </a:spcBef>
              <a:buNone/>
              <a:defRPr sz="1200" b="1">
                <a:solidFill>
                  <a:srgbClr val="5B776B"/>
                </a:solidFill>
                <a:latin typeface="Calibri"/>
                <a:ea typeface="Calibri"/>
                <a:cs typeface="Calibri"/>
                <a:sym typeface="Calibri"/>
              </a:defRPr>
            </a:lvl4pPr>
            <a:lvl5pPr marL="0" marR="0" lvl="4" indent="0" algn="l" rtl="0">
              <a:spcBef>
                <a:spcPts val="0"/>
              </a:spcBef>
              <a:buNone/>
              <a:defRPr sz="1200" b="1">
                <a:solidFill>
                  <a:srgbClr val="5B776B"/>
                </a:solidFill>
                <a:latin typeface="Calibri"/>
                <a:ea typeface="Calibri"/>
                <a:cs typeface="Calibri"/>
                <a:sym typeface="Calibri"/>
              </a:defRPr>
            </a:lvl5pPr>
            <a:lvl6pPr marL="0" marR="0" lvl="5" indent="0" algn="l" rtl="0">
              <a:spcBef>
                <a:spcPts val="0"/>
              </a:spcBef>
              <a:buNone/>
              <a:defRPr sz="1200" b="1">
                <a:solidFill>
                  <a:srgbClr val="5B776B"/>
                </a:solidFill>
                <a:latin typeface="Calibri"/>
                <a:ea typeface="Calibri"/>
                <a:cs typeface="Calibri"/>
                <a:sym typeface="Calibri"/>
              </a:defRPr>
            </a:lvl6pPr>
            <a:lvl7pPr marL="0" marR="0" lvl="6" indent="0" algn="l" rtl="0">
              <a:spcBef>
                <a:spcPts val="0"/>
              </a:spcBef>
              <a:buNone/>
              <a:defRPr sz="1200" b="1">
                <a:solidFill>
                  <a:srgbClr val="5B776B"/>
                </a:solidFill>
                <a:latin typeface="Calibri"/>
                <a:ea typeface="Calibri"/>
                <a:cs typeface="Calibri"/>
                <a:sym typeface="Calibri"/>
              </a:defRPr>
            </a:lvl7pPr>
            <a:lvl8pPr marL="0" marR="0" lvl="7" indent="0" algn="l" rtl="0">
              <a:spcBef>
                <a:spcPts val="0"/>
              </a:spcBef>
              <a:buNone/>
              <a:defRPr sz="1200" b="1">
                <a:solidFill>
                  <a:srgbClr val="5B776B"/>
                </a:solidFill>
                <a:latin typeface="Calibri"/>
                <a:ea typeface="Calibri"/>
                <a:cs typeface="Calibri"/>
                <a:sym typeface="Calibri"/>
              </a:defRPr>
            </a:lvl8pPr>
            <a:lvl9pPr marL="0" marR="0" lvl="8" indent="0" algn="l" rtl="0">
              <a:spcBef>
                <a:spcPts val="0"/>
              </a:spcBef>
              <a:buNone/>
              <a:defRPr sz="1200" b="1">
                <a:solidFill>
                  <a:srgbClr val="5B776B"/>
                </a:solidFill>
                <a:latin typeface="Calibri"/>
                <a:ea typeface="Calibri"/>
                <a:cs typeface="Calibri"/>
                <a:sym typeface="Calibri"/>
              </a:defRPr>
            </a:lvl9pPr>
          </a:lstStyle>
          <a:p>
            <a:pPr algn="r"/>
            <a:fld id="{00000000-1234-1234-1234-123412341234}" type="slidenum">
              <a:rPr lang="en-US" smtClean="0"/>
              <a:pPr/>
              <a:t>‹#›</a:t>
            </a:fld>
            <a:endParaRPr lang="en-US" dirty="0"/>
          </a:p>
        </p:txBody>
      </p:sp>
      <p:sp>
        <p:nvSpPr>
          <p:cNvPr id="24" name="Google Shape;28;p30">
            <a:extLst>
              <a:ext uri="{FF2B5EF4-FFF2-40B4-BE49-F238E27FC236}">
                <a16:creationId xmlns:a16="http://schemas.microsoft.com/office/drawing/2014/main" id="{4BF52737-CE5E-D59F-9A50-BB066339E0B6}"/>
              </a:ext>
            </a:extLst>
          </p:cNvPr>
          <p:cNvSpPr txBox="1"/>
          <p:nvPr/>
        </p:nvSpPr>
        <p:spPr>
          <a:xfrm>
            <a:off x="7861711" y="341061"/>
            <a:ext cx="1028890" cy="34046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900" b="0" i="0" u="none" strike="noStrike" cap="none" dirty="0">
                <a:solidFill>
                  <a:schemeClr val="lt1"/>
                </a:solidFill>
                <a:latin typeface="Calibri"/>
                <a:ea typeface="Calibri"/>
                <a:cs typeface="Calibri"/>
                <a:sym typeface="Calibri"/>
              </a:rPr>
              <a:t>Australian</a:t>
            </a:r>
            <a:br>
              <a:rPr lang="en-US" sz="900" b="0" i="0" u="none" strike="noStrike" cap="none" dirty="0">
                <a:solidFill>
                  <a:schemeClr val="lt1"/>
                </a:solidFill>
                <a:latin typeface="Calibri"/>
                <a:ea typeface="Calibri"/>
                <a:cs typeface="Calibri"/>
                <a:sym typeface="Calibri"/>
              </a:rPr>
            </a:br>
            <a:r>
              <a:rPr lang="en-US" sz="900" b="0" i="0" u="none" strike="noStrike" cap="none" dirty="0">
                <a:solidFill>
                  <a:schemeClr val="lt1"/>
                </a:solidFill>
                <a:latin typeface="Calibri"/>
                <a:ea typeface="Calibri"/>
                <a:cs typeface="Calibri"/>
                <a:sym typeface="Calibri"/>
              </a:rPr>
              <a:t>Good Meat Education is an initiative of</a:t>
            </a:r>
            <a:endParaRPr dirty="0"/>
          </a:p>
        </p:txBody>
      </p:sp>
      <p:cxnSp>
        <p:nvCxnSpPr>
          <p:cNvPr id="25" name="Google Shape;29;p30">
            <a:extLst>
              <a:ext uri="{FF2B5EF4-FFF2-40B4-BE49-F238E27FC236}">
                <a16:creationId xmlns:a16="http://schemas.microsoft.com/office/drawing/2014/main" id="{47A44F95-628E-21A9-C8C1-8344676C7BE8}"/>
              </a:ext>
            </a:extLst>
          </p:cNvPr>
          <p:cNvCxnSpPr>
            <a:cxnSpLocks/>
          </p:cNvCxnSpPr>
          <p:nvPr/>
        </p:nvCxnSpPr>
        <p:spPr>
          <a:xfrm>
            <a:off x="7633773" y="365126"/>
            <a:ext cx="0" cy="914400"/>
          </a:xfrm>
          <a:prstGeom prst="straightConnector1">
            <a:avLst/>
          </a:prstGeom>
          <a:noFill/>
          <a:ln w="22225" cap="flat" cmpd="sng">
            <a:solidFill>
              <a:schemeClr val="lt1"/>
            </a:solidFill>
            <a:prstDash val="solid"/>
            <a:miter lim="800000"/>
            <a:headEnd type="none" w="sm" len="sm"/>
            <a:tailEnd type="none" w="sm" len="sm"/>
          </a:ln>
        </p:spPr>
      </p:cxnSp>
      <p:sp>
        <p:nvSpPr>
          <p:cNvPr id="39" name="Freeform 38">
            <a:extLst>
              <a:ext uri="{FF2B5EF4-FFF2-40B4-BE49-F238E27FC236}">
                <a16:creationId xmlns:a16="http://schemas.microsoft.com/office/drawing/2014/main" id="{F751B2AF-A46A-6541-6572-40BCF34594CA}"/>
              </a:ext>
            </a:extLst>
          </p:cNvPr>
          <p:cNvSpPr/>
          <p:nvPr userDrawn="1"/>
        </p:nvSpPr>
        <p:spPr>
          <a:xfrm>
            <a:off x="9298319" y="477164"/>
            <a:ext cx="2893681" cy="799200"/>
          </a:xfrm>
          <a:custGeom>
            <a:avLst/>
            <a:gdLst>
              <a:gd name="csX0" fmla="*/ 400050 w 2893681"/>
              <a:gd name="csY0" fmla="*/ 0 h 799200"/>
              <a:gd name="csX1" fmla="*/ 454270 w 2893681"/>
              <a:gd name="csY1" fmla="*/ 5460 h 799200"/>
              <a:gd name="csX2" fmla="*/ 454270 w 2893681"/>
              <a:gd name="csY2" fmla="*/ 0 h 799200"/>
              <a:gd name="csX3" fmla="*/ 2893681 w 2893681"/>
              <a:gd name="csY3" fmla="*/ 0 h 799200"/>
              <a:gd name="csX4" fmla="*/ 2893681 w 2893681"/>
              <a:gd name="csY4" fmla="*/ 799200 h 799200"/>
              <a:gd name="csX5" fmla="*/ 454270 w 2893681"/>
              <a:gd name="csY5" fmla="*/ 799200 h 799200"/>
              <a:gd name="csX6" fmla="*/ 454270 w 2893681"/>
              <a:gd name="csY6" fmla="*/ 793741 h 799200"/>
              <a:gd name="csX7" fmla="*/ 400050 w 2893681"/>
              <a:gd name="csY7" fmla="*/ 799200 h 799200"/>
              <a:gd name="csX8" fmla="*/ 0 w 2893681"/>
              <a:gd name="csY8" fmla="*/ 399600 h 799200"/>
              <a:gd name="csX9" fmla="*/ 400050 w 2893681"/>
              <a:gd name="csY9" fmla="*/ 0 h 799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2893681" h="799200">
                <a:moveTo>
                  <a:pt x="400050" y="0"/>
                </a:moveTo>
                <a:lnTo>
                  <a:pt x="454270" y="5460"/>
                </a:lnTo>
                <a:lnTo>
                  <a:pt x="454270" y="0"/>
                </a:lnTo>
                <a:lnTo>
                  <a:pt x="2893681" y="0"/>
                </a:lnTo>
                <a:lnTo>
                  <a:pt x="2893681" y="799200"/>
                </a:lnTo>
                <a:lnTo>
                  <a:pt x="454270" y="799200"/>
                </a:lnTo>
                <a:lnTo>
                  <a:pt x="454270" y="793741"/>
                </a:lnTo>
                <a:lnTo>
                  <a:pt x="400050" y="799200"/>
                </a:lnTo>
                <a:cubicBezTo>
                  <a:pt x="179108" y="799200"/>
                  <a:pt x="0" y="620293"/>
                  <a:pt x="0" y="399600"/>
                </a:cubicBezTo>
                <a:cubicBezTo>
                  <a:pt x="0" y="178907"/>
                  <a:pt x="179108" y="0"/>
                  <a:pt x="40005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4" name="Graphic 43">
            <a:extLst>
              <a:ext uri="{FF2B5EF4-FFF2-40B4-BE49-F238E27FC236}">
                <a16:creationId xmlns:a16="http://schemas.microsoft.com/office/drawing/2014/main" id="{AF7B6708-72C9-2376-B5B8-0B0A0FA8BC4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7865493" y="818329"/>
            <a:ext cx="1032000" cy="468000"/>
          </a:xfrm>
          <a:prstGeom prst="rect">
            <a:avLst/>
          </a:prstGeom>
        </p:spPr>
      </p:pic>
      <p:sp>
        <p:nvSpPr>
          <p:cNvPr id="2" name="Google Shape;37;p31">
            <a:extLst>
              <a:ext uri="{FF2B5EF4-FFF2-40B4-BE49-F238E27FC236}">
                <a16:creationId xmlns:a16="http://schemas.microsoft.com/office/drawing/2014/main" id="{23D4EC12-E8CB-9203-9E65-134D6F718134}"/>
              </a:ext>
            </a:extLst>
          </p:cNvPr>
          <p:cNvSpPr txBox="1"/>
          <p:nvPr userDrawn="1"/>
        </p:nvSpPr>
        <p:spPr>
          <a:xfrm>
            <a:off x="3933418" y="6256631"/>
            <a:ext cx="3737175" cy="28672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900"/>
              <a:buFont typeface="Calibri"/>
              <a:buNone/>
            </a:pPr>
            <a:r>
              <a:rPr lang="en-US" sz="900" dirty="0">
                <a:solidFill>
                  <a:schemeClr val="bg1">
                    <a:alpha val="50111"/>
                  </a:schemeClr>
                </a:solidFill>
                <a:latin typeface="Calibri"/>
                <a:ea typeface="Calibri"/>
                <a:cs typeface="Calibri"/>
                <a:sym typeface="Calibri"/>
              </a:rPr>
              <a:t>MLA Australian Good Meat Education has been developed with specialist education services of the Primary Industries Education Foundation Australia</a:t>
            </a:r>
          </a:p>
        </p:txBody>
      </p:sp>
      <p:pic>
        <p:nvPicPr>
          <p:cNvPr id="3" name="Graphic 2">
            <a:extLst>
              <a:ext uri="{FF2B5EF4-FFF2-40B4-BE49-F238E27FC236}">
                <a16:creationId xmlns:a16="http://schemas.microsoft.com/office/drawing/2014/main" id="{0951923E-834D-0141-38B1-73EBE4AD950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834898" y="6303488"/>
            <a:ext cx="2874612" cy="222232"/>
          </a:xfrm>
          <a:prstGeom prst="rect">
            <a:avLst/>
          </a:prstGeom>
        </p:spPr>
      </p:pic>
    </p:spTree>
    <p:extLst>
      <p:ext uri="{BB962C8B-B14F-4D97-AF65-F5344CB8AC3E}">
        <p14:creationId xmlns:p14="http://schemas.microsoft.com/office/powerpoint/2010/main" val="14571860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3" name="Google Shape;13;p29"/>
          <p:cNvSpPr txBox="1">
            <a:spLocks noGrp="1"/>
          </p:cNvSpPr>
          <p:nvPr>
            <p:ph type="title"/>
          </p:nvPr>
        </p:nvSpPr>
        <p:spPr>
          <a:xfrm>
            <a:off x="838200" y="365126"/>
            <a:ext cx="10515600" cy="910102"/>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5B776B"/>
              </a:buClr>
              <a:buSzPts val="4400"/>
              <a:buFont typeface="Calibri"/>
              <a:buNone/>
              <a:defRPr sz="4400" b="1" i="0" u="none" strike="noStrike" cap="none">
                <a:solidFill>
                  <a:srgbClr val="5B776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4" name="Google Shape;14;p29"/>
          <p:cNvSpPr txBox="1">
            <a:spLocks noGrp="1"/>
          </p:cNvSpPr>
          <p:nvPr>
            <p:ph type="body" idx="1"/>
          </p:nvPr>
        </p:nvSpPr>
        <p:spPr>
          <a:xfrm>
            <a:off x="838200" y="1554480"/>
            <a:ext cx="10515600" cy="4638992"/>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rgbClr val="5B776B"/>
              </a:buClr>
              <a:buSzPts val="2800"/>
              <a:buFont typeface="Noto Sans Symbols"/>
              <a:buChar char="▪"/>
              <a:defRPr sz="2800" b="1"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rgbClr val="5B776B"/>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rgbClr val="5B776B"/>
              </a:buClr>
              <a:buSzPts val="2800"/>
              <a:buFont typeface="NTR"/>
              <a:buChar char="-"/>
              <a:defRPr sz="2800" b="0" i="0" u="none" strike="noStrike" cap="none">
                <a:solidFill>
                  <a:srgbClr val="5B776B"/>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D17F6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698094"/>
        </a:buClr>
        <a:buSzPct val="80000"/>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
          <p:cNvSpPr txBox="1">
            <a:spLocks noGrp="1"/>
          </p:cNvSpPr>
          <p:nvPr>
            <p:ph type="ctrTitle"/>
          </p:nvPr>
        </p:nvSpPr>
        <p:spPr>
          <a:xfrm>
            <a:off x="838198" y="3924301"/>
            <a:ext cx="10515600" cy="1107996"/>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6000"/>
              <a:buFont typeface="Calibri"/>
              <a:buNone/>
            </a:pPr>
            <a:r>
              <a:rPr lang="en-US" sz="8000" dirty="0"/>
              <a:t>Hats and boots</a:t>
            </a:r>
            <a:endParaRPr sz="8000" dirty="0"/>
          </a:p>
        </p:txBody>
      </p:sp>
      <p:sp>
        <p:nvSpPr>
          <p:cNvPr id="53" name="Google Shape;53;p1"/>
          <p:cNvSpPr txBox="1">
            <a:spLocks noGrp="1"/>
          </p:cNvSpPr>
          <p:nvPr>
            <p:ph type="subTitle" idx="1"/>
          </p:nvPr>
        </p:nvSpPr>
        <p:spPr>
          <a:xfrm>
            <a:off x="838198" y="2811532"/>
            <a:ext cx="10515600" cy="42232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400"/>
              <a:buNone/>
            </a:pPr>
            <a:r>
              <a:rPr lang="en-US" sz="3200" b="1" dirty="0"/>
              <a:t>Teacher presentation</a:t>
            </a:r>
            <a:endParaRPr sz="3200" b="1" dirty="0"/>
          </a:p>
        </p:txBody>
      </p:sp>
      <p:sp>
        <p:nvSpPr>
          <p:cNvPr id="54" name="Google Shape;54;p1"/>
          <p:cNvSpPr txBox="1"/>
          <p:nvPr/>
        </p:nvSpPr>
        <p:spPr>
          <a:xfrm>
            <a:off x="838197" y="6045386"/>
            <a:ext cx="7327903" cy="365125"/>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US" sz="1000" dirty="0">
                <a:solidFill>
                  <a:schemeClr val="lt1"/>
                </a:solidFill>
                <a:latin typeface="Calibri"/>
                <a:ea typeface="Calibri"/>
                <a:cs typeface="Calibri"/>
                <a:sym typeface="Calibri"/>
              </a:rPr>
              <a:t>© Meat &amp; Livestock Australia 2026. MLA Australian Good Meat Education has been developed with specialist education services of the Primary Industries Education Foundation Australia. This educational resource is provided under a Creative Commons </a:t>
            </a:r>
            <a:r>
              <a:rPr lang="en-US" sz="1000" dirty="0" err="1">
                <a:solidFill>
                  <a:schemeClr val="lt1"/>
                </a:solidFill>
                <a:latin typeface="Calibri"/>
                <a:ea typeface="Calibri"/>
                <a:cs typeface="Calibri"/>
                <a:sym typeface="Calibri"/>
              </a:rPr>
              <a:t>Licence</a:t>
            </a:r>
            <a:r>
              <a:rPr lang="en-US" sz="1000" dirty="0">
                <a:solidFill>
                  <a:schemeClr val="lt1"/>
                </a:solidFill>
                <a:latin typeface="Calibri"/>
                <a:ea typeface="Calibri"/>
                <a:cs typeface="Calibri"/>
                <a:sym typeface="Calibri"/>
              </a:rPr>
              <a:t> CC-BY-SA 4.0.</a:t>
            </a:r>
          </a:p>
        </p:txBody>
      </p:sp>
      <p:sp>
        <p:nvSpPr>
          <p:cNvPr id="2" name="Google Shape;53;p1">
            <a:extLst>
              <a:ext uri="{FF2B5EF4-FFF2-40B4-BE49-F238E27FC236}">
                <a16:creationId xmlns:a16="http://schemas.microsoft.com/office/drawing/2014/main" id="{C30ECBE5-C714-2455-F404-58B518898613}"/>
              </a:ext>
            </a:extLst>
          </p:cNvPr>
          <p:cNvSpPr txBox="1">
            <a:spLocks/>
          </p:cNvSpPr>
          <p:nvPr/>
        </p:nvSpPr>
        <p:spPr>
          <a:xfrm>
            <a:off x="838198" y="5032297"/>
            <a:ext cx="5892802" cy="56202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spcBef>
                <a:spcPts val="0"/>
              </a:spcBef>
            </a:pPr>
            <a:r>
              <a:rPr lang="en-US" b="1" dirty="0"/>
              <a:t>Play a tic-tac-toe-style game focused on sustainable cattle, sheep and goat production.</a:t>
            </a:r>
            <a:endParaRPr lang="en-US" dirty="0"/>
          </a:p>
        </p:txBody>
      </p:sp>
      <p:sp>
        <p:nvSpPr>
          <p:cNvPr id="10" name="Freeform 9">
            <a:extLst>
              <a:ext uri="{FF2B5EF4-FFF2-40B4-BE49-F238E27FC236}">
                <a16:creationId xmlns:a16="http://schemas.microsoft.com/office/drawing/2014/main" id="{C25B9D9C-1C2E-387A-1932-963BAF5C6742}"/>
              </a:ext>
            </a:extLst>
          </p:cNvPr>
          <p:cNvSpPr/>
          <p:nvPr/>
        </p:nvSpPr>
        <p:spPr>
          <a:xfrm>
            <a:off x="8308730" y="784489"/>
            <a:ext cx="3883270" cy="799200"/>
          </a:xfrm>
          <a:custGeom>
            <a:avLst/>
            <a:gdLst>
              <a:gd name="csX0" fmla="*/ 400050 w 3883270"/>
              <a:gd name="csY0" fmla="*/ 0 h 799200"/>
              <a:gd name="csX1" fmla="*/ 454270 w 3883270"/>
              <a:gd name="csY1" fmla="*/ 5460 h 799200"/>
              <a:gd name="csX2" fmla="*/ 454270 w 3883270"/>
              <a:gd name="csY2" fmla="*/ 0 h 799200"/>
              <a:gd name="csX3" fmla="*/ 3883270 w 3883270"/>
              <a:gd name="csY3" fmla="*/ 0 h 799200"/>
              <a:gd name="csX4" fmla="*/ 3883270 w 3883270"/>
              <a:gd name="csY4" fmla="*/ 799200 h 799200"/>
              <a:gd name="csX5" fmla="*/ 454270 w 3883270"/>
              <a:gd name="csY5" fmla="*/ 799200 h 799200"/>
              <a:gd name="csX6" fmla="*/ 454270 w 3883270"/>
              <a:gd name="csY6" fmla="*/ 793741 h 799200"/>
              <a:gd name="csX7" fmla="*/ 400050 w 3883270"/>
              <a:gd name="csY7" fmla="*/ 799200 h 799200"/>
              <a:gd name="csX8" fmla="*/ 0 w 3883270"/>
              <a:gd name="csY8" fmla="*/ 399600 h 799200"/>
              <a:gd name="csX9" fmla="*/ 400050 w 3883270"/>
              <a:gd name="csY9" fmla="*/ 0 h 799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883270" h="799200">
                <a:moveTo>
                  <a:pt x="400050" y="0"/>
                </a:moveTo>
                <a:lnTo>
                  <a:pt x="454270" y="5460"/>
                </a:lnTo>
                <a:lnTo>
                  <a:pt x="454270" y="0"/>
                </a:lnTo>
                <a:lnTo>
                  <a:pt x="3883270" y="0"/>
                </a:lnTo>
                <a:lnTo>
                  <a:pt x="3883270" y="799200"/>
                </a:lnTo>
                <a:lnTo>
                  <a:pt x="454270" y="799200"/>
                </a:lnTo>
                <a:lnTo>
                  <a:pt x="454270" y="793741"/>
                </a:lnTo>
                <a:lnTo>
                  <a:pt x="400050" y="799200"/>
                </a:lnTo>
                <a:cubicBezTo>
                  <a:pt x="179108" y="799200"/>
                  <a:pt x="0" y="620293"/>
                  <a:pt x="0" y="399600"/>
                </a:cubicBezTo>
                <a:cubicBezTo>
                  <a:pt x="0" y="178907"/>
                  <a:pt x="179108" y="0"/>
                  <a:pt x="400050" y="0"/>
                </a:cubicBezTo>
                <a:close/>
              </a:path>
            </a:pathLst>
          </a:custGeom>
          <a:solidFill>
            <a:srgbClr val="D17F6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Google Shape;53;p1">
            <a:extLst>
              <a:ext uri="{FF2B5EF4-FFF2-40B4-BE49-F238E27FC236}">
                <a16:creationId xmlns:a16="http://schemas.microsoft.com/office/drawing/2014/main" id="{9EE4C6CD-86EA-211D-754C-6B8DE14FB586}"/>
              </a:ext>
            </a:extLst>
          </p:cNvPr>
          <p:cNvSpPr txBox="1">
            <a:spLocks/>
          </p:cNvSpPr>
          <p:nvPr/>
        </p:nvSpPr>
        <p:spPr>
          <a:xfrm>
            <a:off x="8699500" y="1045937"/>
            <a:ext cx="2654298"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b="1" dirty="0"/>
              <a:t>Year 7 – Year 8</a:t>
            </a:r>
          </a:p>
        </p:txBody>
      </p:sp>
      <p:pic>
        <p:nvPicPr>
          <p:cNvPr id="5" name="Graphic 4">
            <a:extLst>
              <a:ext uri="{FF2B5EF4-FFF2-40B4-BE49-F238E27FC236}">
                <a16:creationId xmlns:a16="http://schemas.microsoft.com/office/drawing/2014/main" id="{85B55C58-C3EB-EE0A-2BAF-F523E256287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66100" y="6130728"/>
            <a:ext cx="3187698" cy="2464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1B8310A8-7EF5-20EB-D679-37589B5DA5DE}"/>
            </a:ext>
          </a:extLst>
        </p:cNvPr>
        <p:cNvGrpSpPr/>
        <p:nvPr/>
      </p:nvGrpSpPr>
      <p:grpSpPr>
        <a:xfrm>
          <a:off x="0" y="0"/>
          <a:ext cx="0" cy="0"/>
          <a:chOff x="0" y="0"/>
          <a:chExt cx="0" cy="0"/>
        </a:xfrm>
      </p:grpSpPr>
      <p:sp>
        <p:nvSpPr>
          <p:cNvPr id="179" name="Google Shape;179;p14">
            <a:extLst>
              <a:ext uri="{FF2B5EF4-FFF2-40B4-BE49-F238E27FC236}">
                <a16:creationId xmlns:a16="http://schemas.microsoft.com/office/drawing/2014/main" id="{2564C51B-2DB3-E00C-DA70-6010E8D75EB3}"/>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uSzPts val="4400"/>
            </a:pPr>
            <a:r>
              <a:rPr lang="en-US" dirty="0"/>
              <a:t>Question</a:t>
            </a:r>
            <a:endParaRPr b="0" dirty="0">
              <a:solidFill>
                <a:srgbClr val="698094"/>
              </a:solidFill>
            </a:endParaRPr>
          </a:p>
        </p:txBody>
      </p:sp>
      <p:sp>
        <p:nvSpPr>
          <p:cNvPr id="180" name="Google Shape;180;p14">
            <a:extLst>
              <a:ext uri="{FF2B5EF4-FFF2-40B4-BE49-F238E27FC236}">
                <a16:creationId xmlns:a16="http://schemas.microsoft.com/office/drawing/2014/main" id="{6881BA1C-A197-5E19-2A74-62D1C11F7D28}"/>
              </a:ext>
            </a:extLst>
          </p:cNvPr>
          <p:cNvSpPr txBox="1">
            <a:spLocks noGrp="1"/>
          </p:cNvSpPr>
          <p:nvPr>
            <p:ph type="body" idx="1"/>
          </p:nvPr>
        </p:nvSpPr>
        <p:spPr>
          <a:xfrm>
            <a:off x="838200" y="1709531"/>
            <a:ext cx="10515600" cy="4128444"/>
          </a:xfrm>
          <a:prstGeom prst="rect">
            <a:avLst/>
          </a:prstGeom>
          <a:noFill/>
          <a:ln>
            <a:noFill/>
          </a:ln>
        </p:spPr>
        <p:txBody>
          <a:bodyPr spcFirstLastPara="1" wrap="square" lIns="0" tIns="0" rIns="0" bIns="0" anchor="t" anchorCtr="0">
            <a:noAutofit/>
          </a:bodyPr>
          <a:lstStyle/>
          <a:p>
            <a:pPr marL="1800" indent="0">
              <a:spcBef>
                <a:spcPts val="0"/>
              </a:spcBef>
              <a:buSzPts val="2800"/>
              <a:buNone/>
            </a:pPr>
            <a:r>
              <a:rPr lang="en-US" b="0" spc="-50" dirty="0">
                <a:solidFill>
                  <a:schemeClr val="tx1"/>
                </a:solidFill>
              </a:rPr>
              <a:t>Cattle and sheep in Australia consume different types of plants and pastures. What they consume will depend on where they live and their intended market (or market specifications). </a:t>
            </a:r>
          </a:p>
          <a:p>
            <a:pPr marL="1800" indent="0">
              <a:spcBef>
                <a:spcPts val="1200"/>
              </a:spcBef>
              <a:buSzPts val="2800"/>
              <a:buNone/>
            </a:pPr>
            <a:r>
              <a:rPr lang="en-US" dirty="0">
                <a:solidFill>
                  <a:srgbClr val="D17F61"/>
                </a:solidFill>
              </a:rPr>
              <a:t>Which of these are native pasture plants?</a:t>
            </a:r>
          </a:p>
          <a:p>
            <a:pPr marL="516150" indent="-514350">
              <a:spcBef>
                <a:spcPts val="1200"/>
              </a:spcBef>
              <a:buSzPts val="2800"/>
              <a:buFont typeface="Calibri"/>
              <a:buAutoNum type="alphaLcPeriod"/>
            </a:pPr>
            <a:r>
              <a:rPr lang="en-US" dirty="0"/>
              <a:t>Wheat </a:t>
            </a:r>
          </a:p>
          <a:p>
            <a:pPr marL="516150" indent="-514350">
              <a:spcBef>
                <a:spcPts val="1200"/>
              </a:spcBef>
              <a:buSzPts val="2800"/>
              <a:buFont typeface="Calibri"/>
              <a:buAutoNum type="alphaLcPeriod"/>
            </a:pPr>
            <a:r>
              <a:rPr lang="en-US" dirty="0"/>
              <a:t>Clover </a:t>
            </a:r>
          </a:p>
          <a:p>
            <a:pPr marL="516150" indent="-514350">
              <a:spcBef>
                <a:spcPts val="1200"/>
              </a:spcBef>
              <a:buSzPts val="2800"/>
              <a:buFont typeface="Calibri"/>
              <a:buAutoNum type="alphaLcPeriod"/>
            </a:pPr>
            <a:r>
              <a:rPr lang="en-US" dirty="0"/>
              <a:t>Cottonseed </a:t>
            </a:r>
          </a:p>
          <a:p>
            <a:pPr marL="516150" indent="-514350">
              <a:spcBef>
                <a:spcPts val="1200"/>
              </a:spcBef>
              <a:buSzPts val="2800"/>
              <a:buFont typeface="Calibri"/>
              <a:buAutoNum type="alphaLcPeriod"/>
            </a:pPr>
            <a:r>
              <a:rPr lang="en-US" dirty="0"/>
              <a:t>Salt bush</a:t>
            </a:r>
          </a:p>
        </p:txBody>
      </p:sp>
      <p:sp>
        <p:nvSpPr>
          <p:cNvPr id="5" name="Slide Number Placeholder 4">
            <a:extLst>
              <a:ext uri="{FF2B5EF4-FFF2-40B4-BE49-F238E27FC236}">
                <a16:creationId xmlns:a16="http://schemas.microsoft.com/office/drawing/2014/main" id="{91805CE0-1FCC-6A0A-927B-316A0EC9AEB4}"/>
              </a:ext>
            </a:extLst>
          </p:cNvPr>
          <p:cNvSpPr>
            <a:spLocks noGrp="1"/>
          </p:cNvSpPr>
          <p:nvPr>
            <p:ph type="sldNum" idx="12"/>
          </p:nvPr>
        </p:nvSpPr>
        <p:spPr/>
        <p:txBody>
          <a:bodyPr/>
          <a:lstStyle/>
          <a:p>
            <a:fld id="{00000000-1234-1234-1234-123412341234}" type="slidenum">
              <a:rPr lang="en-US" smtClean="0"/>
              <a:pPr/>
              <a:t>10</a:t>
            </a:fld>
            <a:endParaRPr lang="en-US" dirty="0"/>
          </a:p>
        </p:txBody>
      </p:sp>
      <p:grpSp>
        <p:nvGrpSpPr>
          <p:cNvPr id="182" name="Google Shape;182;p14">
            <a:extLst>
              <a:ext uri="{FF2B5EF4-FFF2-40B4-BE49-F238E27FC236}">
                <a16:creationId xmlns:a16="http://schemas.microsoft.com/office/drawing/2014/main" id="{236A5985-0C1A-C5B4-798D-AF74854F33B0}"/>
              </a:ext>
            </a:extLst>
          </p:cNvPr>
          <p:cNvGrpSpPr/>
          <p:nvPr/>
        </p:nvGrpSpPr>
        <p:grpSpPr>
          <a:xfrm>
            <a:off x="3130828" y="482299"/>
            <a:ext cx="859190" cy="859190"/>
            <a:chOff x="3170584" y="416039"/>
            <a:chExt cx="859190" cy="859190"/>
          </a:xfrm>
        </p:grpSpPr>
        <p:sp>
          <p:nvSpPr>
            <p:cNvPr id="183" name="Google Shape;183;p14">
              <a:extLst>
                <a:ext uri="{FF2B5EF4-FFF2-40B4-BE49-F238E27FC236}">
                  <a16:creationId xmlns:a16="http://schemas.microsoft.com/office/drawing/2014/main" id="{1FD8B76A-8125-BA68-EDE2-544A4D903689}"/>
                </a:ext>
              </a:extLst>
            </p:cNvPr>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a:extLst>
                <a:ext uri="{FF2B5EF4-FFF2-40B4-BE49-F238E27FC236}">
                  <a16:creationId xmlns:a16="http://schemas.microsoft.com/office/drawing/2014/main" id="{54275025-9D91-EDEB-FB4B-078761CF0D6D}"/>
                </a:ext>
              </a:extLst>
            </p:cNvPr>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5</a:t>
              </a:r>
              <a:endParaRPr sz="8000" b="1" dirty="0">
                <a:solidFill>
                  <a:schemeClr val="lt1"/>
                </a:solidFill>
                <a:latin typeface="Calibri"/>
                <a:ea typeface="Calibri"/>
                <a:cs typeface="Calibri"/>
                <a:sym typeface="Calibri"/>
              </a:endParaRPr>
            </a:p>
          </p:txBody>
        </p:sp>
      </p:grpSp>
      <p:sp>
        <p:nvSpPr>
          <p:cNvPr id="2" name="Google Shape;53;p1">
            <a:extLst>
              <a:ext uri="{FF2B5EF4-FFF2-40B4-BE49-F238E27FC236}">
                <a16:creationId xmlns:a16="http://schemas.microsoft.com/office/drawing/2014/main" id="{2F9C7C02-4545-2E70-654B-1461B1B3D6DA}"/>
              </a:ext>
            </a:extLst>
          </p:cNvPr>
          <p:cNvSpPr txBox="1">
            <a:spLocks/>
          </p:cNvSpPr>
          <p:nvPr/>
        </p:nvSpPr>
        <p:spPr>
          <a:xfrm>
            <a:off x="10096500" y="883062"/>
            <a:ext cx="1257300"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chemeClr val="bg1"/>
                </a:solidFill>
              </a:rPr>
              <a:t>Feeding strategies</a:t>
            </a:r>
            <a:br>
              <a:rPr lang="en-US" sz="1000" dirty="0">
                <a:solidFill>
                  <a:schemeClr val="bg1"/>
                </a:solidFill>
              </a:rPr>
            </a:br>
            <a:r>
              <a:rPr lang="en-US" sz="1000" dirty="0">
                <a:solidFill>
                  <a:schemeClr val="bg1"/>
                </a:solidFill>
              </a:rPr>
              <a:t>and product quality</a:t>
            </a:r>
          </a:p>
          <a:p>
            <a:pPr marL="0" indent="0" algn="r">
              <a:spcBef>
                <a:spcPts val="0"/>
              </a:spcBef>
            </a:pPr>
            <a:endParaRPr lang="en-US" sz="1000" dirty="0">
              <a:solidFill>
                <a:schemeClr val="bg1"/>
              </a:solidFill>
            </a:endParaRPr>
          </a:p>
        </p:txBody>
      </p:sp>
      <p:sp>
        <p:nvSpPr>
          <p:cNvPr id="7" name="Google Shape;53;p1">
            <a:extLst>
              <a:ext uri="{FF2B5EF4-FFF2-40B4-BE49-F238E27FC236}">
                <a16:creationId xmlns:a16="http://schemas.microsoft.com/office/drawing/2014/main" id="{FF27A22F-0DC7-2F6F-F9E6-21DC362F2F9D}"/>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chemeClr val="bg1"/>
                </a:solidFill>
              </a:rPr>
              <a:t>Lesson 2</a:t>
            </a:r>
          </a:p>
        </p:txBody>
      </p:sp>
      <p:pic>
        <p:nvPicPr>
          <p:cNvPr id="13" name="Picture Placeholder 12" descr="A herd of sheep grazing in a field&#10;&#10;AI-generated content may be incorrect.">
            <a:extLst>
              <a:ext uri="{FF2B5EF4-FFF2-40B4-BE49-F238E27FC236}">
                <a16:creationId xmlns:a16="http://schemas.microsoft.com/office/drawing/2014/main" id="{13038DC8-DB19-8912-37BC-17051390628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3743325" y="3625850"/>
            <a:ext cx="7610475" cy="2211388"/>
          </a:xfrm>
          <a:prstGeom prst="rect">
            <a:avLst/>
          </a:prstGeom>
          <a:noFill/>
          <a:ln>
            <a:noFill/>
          </a:ln>
        </p:spPr>
      </p:pic>
    </p:spTree>
    <p:extLst>
      <p:ext uri="{BB962C8B-B14F-4D97-AF65-F5344CB8AC3E}">
        <p14:creationId xmlns:p14="http://schemas.microsoft.com/office/powerpoint/2010/main" val="3879259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BC438-1155-B9F6-0B7B-297616793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B1DD6D-4D90-1EE3-D8DA-1F2BA23291D8}"/>
              </a:ext>
            </a:extLst>
          </p:cNvPr>
          <p:cNvSpPr>
            <a:spLocks noGrp="1"/>
          </p:cNvSpPr>
          <p:nvPr>
            <p:ph type="title"/>
          </p:nvPr>
        </p:nvSpPr>
        <p:spPr>
          <a:xfrm>
            <a:off x="838201" y="365126"/>
            <a:ext cx="1933876" cy="910102"/>
          </a:xfrm>
        </p:spPr>
        <p:txBody>
          <a:bodyPr/>
          <a:lstStyle/>
          <a:p>
            <a:r>
              <a:rPr lang="en-US" dirty="0"/>
              <a:t>Answer</a:t>
            </a:r>
          </a:p>
        </p:txBody>
      </p:sp>
      <p:sp>
        <p:nvSpPr>
          <p:cNvPr id="4" name="Text Placeholder 3">
            <a:extLst>
              <a:ext uri="{FF2B5EF4-FFF2-40B4-BE49-F238E27FC236}">
                <a16:creationId xmlns:a16="http://schemas.microsoft.com/office/drawing/2014/main" id="{BEBB73EB-ACAC-0F3E-C7B5-20377231100F}"/>
              </a:ext>
            </a:extLst>
          </p:cNvPr>
          <p:cNvSpPr>
            <a:spLocks noGrp="1"/>
          </p:cNvSpPr>
          <p:nvPr>
            <p:ph type="body" idx="1"/>
          </p:nvPr>
        </p:nvSpPr>
        <p:spPr/>
        <p:txBody>
          <a:bodyPr/>
          <a:lstStyle/>
          <a:p>
            <a:pPr>
              <a:buFont typeface="+mj-lt"/>
              <a:buAutoNum type="alphaLcPeriod" startAt="4"/>
            </a:pPr>
            <a:r>
              <a:rPr lang="en-US" dirty="0"/>
              <a:t>Salt bush</a:t>
            </a:r>
          </a:p>
        </p:txBody>
      </p:sp>
      <p:grpSp>
        <p:nvGrpSpPr>
          <p:cNvPr id="10" name="Group 9">
            <a:extLst>
              <a:ext uri="{FF2B5EF4-FFF2-40B4-BE49-F238E27FC236}">
                <a16:creationId xmlns:a16="http://schemas.microsoft.com/office/drawing/2014/main" id="{C8576A14-CDA2-7B1A-86E3-FD6A6A7587B1}"/>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20BD4A16-B1A9-CB43-0E3E-BC290ADE833F}"/>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4C32E657-87A5-08AB-BF6C-8ADAB74C8606}"/>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5</a:t>
              </a:r>
              <a:endParaRPr sz="8000" b="1" dirty="0">
                <a:solidFill>
                  <a:srgbClr val="D17F61"/>
                </a:solidFill>
                <a:latin typeface="Calibri"/>
                <a:ea typeface="Calibri"/>
                <a:cs typeface="Calibri"/>
                <a:sym typeface="Calibri"/>
              </a:endParaRPr>
            </a:p>
          </p:txBody>
        </p:sp>
      </p:grpSp>
      <p:sp>
        <p:nvSpPr>
          <p:cNvPr id="5" name="Slide Number Placeholder 4">
            <a:extLst>
              <a:ext uri="{FF2B5EF4-FFF2-40B4-BE49-F238E27FC236}">
                <a16:creationId xmlns:a16="http://schemas.microsoft.com/office/drawing/2014/main" id="{245BEF36-B62C-05C9-E4FB-015283792A6A}"/>
              </a:ext>
            </a:extLst>
          </p:cNvPr>
          <p:cNvSpPr>
            <a:spLocks noGrp="1"/>
          </p:cNvSpPr>
          <p:nvPr>
            <p:ph type="sldNum" idx="12"/>
          </p:nvPr>
        </p:nvSpPr>
        <p:spPr/>
        <p:txBody>
          <a:bodyPr/>
          <a:lstStyle/>
          <a:p>
            <a:pPr algn="r"/>
            <a:fld id="{00000000-1234-1234-1234-123412341234}" type="slidenum">
              <a:rPr lang="en-US" smtClean="0"/>
              <a:pPr algn="r"/>
              <a:t>11</a:t>
            </a:fld>
            <a:endParaRPr lang="en-US" dirty="0"/>
          </a:p>
        </p:txBody>
      </p:sp>
      <p:sp>
        <p:nvSpPr>
          <p:cNvPr id="6" name="Google Shape;53;p1">
            <a:extLst>
              <a:ext uri="{FF2B5EF4-FFF2-40B4-BE49-F238E27FC236}">
                <a16:creationId xmlns:a16="http://schemas.microsoft.com/office/drawing/2014/main" id="{C73DE746-4107-7EC6-9501-71EF3D26878F}"/>
              </a:ext>
            </a:extLst>
          </p:cNvPr>
          <p:cNvSpPr txBox="1">
            <a:spLocks/>
          </p:cNvSpPr>
          <p:nvPr/>
        </p:nvSpPr>
        <p:spPr>
          <a:xfrm>
            <a:off x="10096500" y="883062"/>
            <a:ext cx="1257300"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Feeding strategies</a:t>
            </a:r>
            <a:br>
              <a:rPr lang="en-US" sz="1000" dirty="0">
                <a:solidFill>
                  <a:srgbClr val="D17F61"/>
                </a:solidFill>
              </a:rPr>
            </a:br>
            <a:r>
              <a:rPr lang="en-US" sz="1000" dirty="0">
                <a:solidFill>
                  <a:srgbClr val="D17F61"/>
                </a:solidFill>
              </a:rPr>
              <a:t>and product quality</a:t>
            </a:r>
          </a:p>
          <a:p>
            <a:pPr marL="0" indent="0" algn="r">
              <a:spcBef>
                <a:spcPts val="0"/>
              </a:spcBef>
            </a:pPr>
            <a:endParaRPr lang="en-US" sz="1000" dirty="0">
              <a:solidFill>
                <a:srgbClr val="D17F61"/>
              </a:solidFill>
            </a:endParaRPr>
          </a:p>
        </p:txBody>
      </p:sp>
      <p:sp>
        <p:nvSpPr>
          <p:cNvPr id="12" name="Google Shape;53;p1">
            <a:extLst>
              <a:ext uri="{FF2B5EF4-FFF2-40B4-BE49-F238E27FC236}">
                <a16:creationId xmlns:a16="http://schemas.microsoft.com/office/drawing/2014/main" id="{0B7C989A-99AA-540D-081C-B4A0E679C87D}"/>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2</a:t>
            </a:r>
          </a:p>
        </p:txBody>
      </p:sp>
      <p:pic>
        <p:nvPicPr>
          <p:cNvPr id="15" name="Picture Placeholder 14" descr="A group of sheep in a garden&#10;&#10;AI-generated content may be incorrect.">
            <a:extLst>
              <a:ext uri="{FF2B5EF4-FFF2-40B4-BE49-F238E27FC236}">
                <a16:creationId xmlns:a16="http://schemas.microsoft.com/office/drawing/2014/main" id="{495BF7B5-2480-2115-9557-EFAF1A1E0E0B}"/>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6635750" y="1709529"/>
            <a:ext cx="4718050" cy="4128445"/>
          </a:xfrm>
          <a:prstGeom prst="rect">
            <a:avLst/>
          </a:prstGeom>
          <a:noFill/>
          <a:ln>
            <a:noFill/>
          </a:ln>
        </p:spPr>
      </p:pic>
    </p:spTree>
    <p:extLst>
      <p:ext uri="{BB962C8B-B14F-4D97-AF65-F5344CB8AC3E}">
        <p14:creationId xmlns:p14="http://schemas.microsoft.com/office/powerpoint/2010/main" val="546443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E4A736C3-E598-A0BA-8778-BF9AEE6DBBF0}"/>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4E25E0C-3049-99DD-E19B-B34176A81C6A}"/>
              </a:ext>
            </a:extLst>
          </p:cNvPr>
          <p:cNvPicPr>
            <a:picLocks noGrp="1" noChangeAspect="1"/>
          </p:cNvPicPr>
          <p:nvPr>
            <p:ph type="pic" sz="quarter" idx="13"/>
          </p:nvPr>
        </p:nvPicPr>
        <p:blipFill>
          <a:blip r:embed="rId3"/>
          <a:srcRect l="13377" t="31454" r="30772" b="35973"/>
          <a:stretch>
            <a:fillRect/>
          </a:stretch>
        </p:blipFill>
        <p:spPr>
          <a:xfrm>
            <a:off x="6635750" y="1709529"/>
            <a:ext cx="4718050" cy="4128445"/>
          </a:xfrm>
          <a:prstGeom prst="rect">
            <a:avLst/>
          </a:prstGeom>
          <a:noFill/>
        </p:spPr>
      </p:pic>
      <p:sp>
        <p:nvSpPr>
          <p:cNvPr id="179" name="Google Shape;179;p14">
            <a:extLst>
              <a:ext uri="{FF2B5EF4-FFF2-40B4-BE49-F238E27FC236}">
                <a16:creationId xmlns:a16="http://schemas.microsoft.com/office/drawing/2014/main" id="{2689FA51-7DAE-3D1B-C688-2044D79CECA3}"/>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uSzPts val="4400"/>
            </a:pPr>
            <a:r>
              <a:rPr lang="en-US" dirty="0"/>
              <a:t>Question</a:t>
            </a:r>
            <a:endParaRPr b="0" dirty="0">
              <a:solidFill>
                <a:srgbClr val="698094"/>
              </a:solidFill>
            </a:endParaRPr>
          </a:p>
        </p:txBody>
      </p:sp>
      <p:sp>
        <p:nvSpPr>
          <p:cNvPr id="180" name="Google Shape;180;p14">
            <a:extLst>
              <a:ext uri="{FF2B5EF4-FFF2-40B4-BE49-F238E27FC236}">
                <a16:creationId xmlns:a16="http://schemas.microsoft.com/office/drawing/2014/main" id="{31877DCF-045C-4CED-E7EA-1C3B52DDD528}"/>
              </a:ext>
            </a:extLst>
          </p:cNvPr>
          <p:cNvSpPr txBox="1">
            <a:spLocks noGrp="1"/>
          </p:cNvSpPr>
          <p:nvPr>
            <p:ph type="body" idx="1"/>
          </p:nvPr>
        </p:nvSpPr>
        <p:spPr>
          <a:xfrm>
            <a:off x="838200" y="1709531"/>
            <a:ext cx="5410200" cy="4128444"/>
          </a:xfrm>
          <a:prstGeom prst="rect">
            <a:avLst/>
          </a:prstGeom>
          <a:noFill/>
          <a:ln>
            <a:noFill/>
          </a:ln>
        </p:spPr>
        <p:txBody>
          <a:bodyPr spcFirstLastPara="1" wrap="square" lIns="0" tIns="0" rIns="0" bIns="0" anchor="t" anchorCtr="0">
            <a:noAutofit/>
          </a:bodyPr>
          <a:lstStyle/>
          <a:p>
            <a:pPr marL="1800" indent="0">
              <a:spcBef>
                <a:spcPts val="0"/>
              </a:spcBef>
              <a:buSzPts val="2800"/>
              <a:buNone/>
            </a:pPr>
            <a:r>
              <a:rPr lang="en-US" b="0" spc="-50" dirty="0">
                <a:solidFill>
                  <a:schemeClr val="tx1"/>
                </a:solidFill>
              </a:rPr>
              <a:t>Grains, such as barley, wheat and sorghum, are often given to beef cattle to increase weight and fat deposition (or content) prior to processing.</a:t>
            </a:r>
          </a:p>
          <a:p>
            <a:pPr marL="1800" indent="0">
              <a:spcBef>
                <a:spcPts val="1200"/>
              </a:spcBef>
              <a:buSzPts val="2800"/>
              <a:buNone/>
            </a:pPr>
            <a:r>
              <a:rPr lang="en-US" dirty="0">
                <a:solidFill>
                  <a:srgbClr val="D17F61"/>
                </a:solidFill>
              </a:rPr>
              <a:t>What is the name of the place where beef cattle are fed a </a:t>
            </a:r>
            <a:r>
              <a:rPr lang="en-US" dirty="0" err="1">
                <a:solidFill>
                  <a:srgbClr val="D17F61"/>
                </a:solidFill>
              </a:rPr>
              <a:t>specialised</a:t>
            </a:r>
            <a:r>
              <a:rPr lang="en-US" dirty="0">
                <a:solidFill>
                  <a:srgbClr val="D17F61"/>
                </a:solidFill>
              </a:rPr>
              <a:t> diet?</a:t>
            </a:r>
          </a:p>
        </p:txBody>
      </p:sp>
      <p:sp>
        <p:nvSpPr>
          <p:cNvPr id="11" name="Slide Number Placeholder 10">
            <a:extLst>
              <a:ext uri="{FF2B5EF4-FFF2-40B4-BE49-F238E27FC236}">
                <a16:creationId xmlns:a16="http://schemas.microsoft.com/office/drawing/2014/main" id="{0EBB70C0-2F40-CDC1-15ED-0D88E09C07BC}"/>
              </a:ext>
            </a:extLst>
          </p:cNvPr>
          <p:cNvSpPr>
            <a:spLocks noGrp="1"/>
          </p:cNvSpPr>
          <p:nvPr>
            <p:ph type="sldNum" idx="12"/>
          </p:nvPr>
        </p:nvSpPr>
        <p:spPr/>
        <p:txBody>
          <a:bodyPr/>
          <a:lstStyle/>
          <a:p>
            <a:fld id="{00000000-1234-1234-1234-123412341234}" type="slidenum">
              <a:rPr lang="en-US" smtClean="0"/>
              <a:pPr/>
              <a:t>12</a:t>
            </a:fld>
            <a:endParaRPr lang="en-US" dirty="0"/>
          </a:p>
        </p:txBody>
      </p:sp>
      <p:grpSp>
        <p:nvGrpSpPr>
          <p:cNvPr id="182" name="Google Shape;182;p14">
            <a:extLst>
              <a:ext uri="{FF2B5EF4-FFF2-40B4-BE49-F238E27FC236}">
                <a16:creationId xmlns:a16="http://schemas.microsoft.com/office/drawing/2014/main" id="{783FB79B-7F51-FD5B-D8FC-D88DF52121FC}"/>
              </a:ext>
            </a:extLst>
          </p:cNvPr>
          <p:cNvGrpSpPr/>
          <p:nvPr/>
        </p:nvGrpSpPr>
        <p:grpSpPr>
          <a:xfrm>
            <a:off x="3130828" y="482299"/>
            <a:ext cx="859190" cy="859190"/>
            <a:chOff x="3170584" y="416039"/>
            <a:chExt cx="859190" cy="859190"/>
          </a:xfrm>
        </p:grpSpPr>
        <p:sp>
          <p:nvSpPr>
            <p:cNvPr id="183" name="Google Shape;183;p14">
              <a:extLst>
                <a:ext uri="{FF2B5EF4-FFF2-40B4-BE49-F238E27FC236}">
                  <a16:creationId xmlns:a16="http://schemas.microsoft.com/office/drawing/2014/main" id="{EAE122E2-7180-5682-1772-12BEC46BDF74}"/>
                </a:ext>
              </a:extLst>
            </p:cNvPr>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a:extLst>
                <a:ext uri="{FF2B5EF4-FFF2-40B4-BE49-F238E27FC236}">
                  <a16:creationId xmlns:a16="http://schemas.microsoft.com/office/drawing/2014/main" id="{39A5C216-5676-03FA-13E5-C85B8715612C}"/>
                </a:ext>
              </a:extLst>
            </p:cNvPr>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6</a:t>
              </a:r>
              <a:endParaRPr sz="8000" b="1" dirty="0">
                <a:solidFill>
                  <a:schemeClr val="lt1"/>
                </a:solidFill>
                <a:latin typeface="Calibri"/>
                <a:ea typeface="Calibri"/>
                <a:cs typeface="Calibri"/>
                <a:sym typeface="Calibri"/>
              </a:endParaRPr>
            </a:p>
          </p:txBody>
        </p:sp>
      </p:grpSp>
      <p:sp>
        <p:nvSpPr>
          <p:cNvPr id="2" name="Google Shape;53;p1">
            <a:extLst>
              <a:ext uri="{FF2B5EF4-FFF2-40B4-BE49-F238E27FC236}">
                <a16:creationId xmlns:a16="http://schemas.microsoft.com/office/drawing/2014/main" id="{80689E0C-EAAD-3BFF-E42F-9F7DD3CACE63}"/>
              </a:ext>
            </a:extLst>
          </p:cNvPr>
          <p:cNvSpPr txBox="1">
            <a:spLocks/>
          </p:cNvSpPr>
          <p:nvPr/>
        </p:nvSpPr>
        <p:spPr>
          <a:xfrm>
            <a:off x="10096500" y="883062"/>
            <a:ext cx="1257300"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chemeClr val="bg1"/>
                </a:solidFill>
              </a:rPr>
              <a:t>Feeding strategies</a:t>
            </a:r>
            <a:br>
              <a:rPr lang="en-US" sz="1000" dirty="0">
                <a:solidFill>
                  <a:schemeClr val="bg1"/>
                </a:solidFill>
              </a:rPr>
            </a:br>
            <a:r>
              <a:rPr lang="en-US" sz="1000" dirty="0">
                <a:solidFill>
                  <a:schemeClr val="bg1"/>
                </a:solidFill>
              </a:rPr>
              <a:t>and product quality</a:t>
            </a:r>
          </a:p>
          <a:p>
            <a:pPr marL="0" indent="0" algn="r">
              <a:spcBef>
                <a:spcPts val="0"/>
              </a:spcBef>
            </a:pPr>
            <a:endParaRPr lang="en-US" sz="1000" dirty="0">
              <a:solidFill>
                <a:schemeClr val="bg1"/>
              </a:solidFill>
            </a:endParaRPr>
          </a:p>
        </p:txBody>
      </p:sp>
      <p:sp>
        <p:nvSpPr>
          <p:cNvPr id="3" name="Google Shape;53;p1">
            <a:extLst>
              <a:ext uri="{FF2B5EF4-FFF2-40B4-BE49-F238E27FC236}">
                <a16:creationId xmlns:a16="http://schemas.microsoft.com/office/drawing/2014/main" id="{97B3AEE5-CACA-8D60-F673-C7858D769F2F}"/>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chemeClr val="bg1"/>
                </a:solidFill>
              </a:rPr>
              <a:t>Lesson 2</a:t>
            </a:r>
          </a:p>
        </p:txBody>
      </p:sp>
    </p:spTree>
    <p:extLst>
      <p:ext uri="{BB962C8B-B14F-4D97-AF65-F5344CB8AC3E}">
        <p14:creationId xmlns:p14="http://schemas.microsoft.com/office/powerpoint/2010/main" val="746069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A3F9F-0501-87CD-1ECE-41FA156BD7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E9A5DE-9964-6A58-8E95-CF7081AC296C}"/>
              </a:ext>
            </a:extLst>
          </p:cNvPr>
          <p:cNvSpPr>
            <a:spLocks noGrp="1"/>
          </p:cNvSpPr>
          <p:nvPr>
            <p:ph type="title"/>
          </p:nvPr>
        </p:nvSpPr>
        <p:spPr/>
        <p:txBody>
          <a:bodyPr/>
          <a:lstStyle/>
          <a:p>
            <a:r>
              <a:rPr lang="en-US" dirty="0"/>
              <a:t>Answer</a:t>
            </a:r>
          </a:p>
        </p:txBody>
      </p:sp>
      <p:pic>
        <p:nvPicPr>
          <p:cNvPr id="5" name="Picture Placeholder 4">
            <a:extLst>
              <a:ext uri="{FF2B5EF4-FFF2-40B4-BE49-F238E27FC236}">
                <a16:creationId xmlns:a16="http://schemas.microsoft.com/office/drawing/2014/main" id="{35D0DF28-3AC9-EF60-AD93-06692002F1B9}"/>
              </a:ext>
            </a:extLst>
          </p:cNvPr>
          <p:cNvPicPr>
            <a:picLocks noGrp="1" noChangeAspect="1"/>
          </p:cNvPicPr>
          <p:nvPr>
            <p:ph type="pic" sz="quarter" idx="13"/>
          </p:nvPr>
        </p:nvPicPr>
        <p:blipFill>
          <a:blip r:embed="rId2"/>
          <a:srcRect t="67" b="67"/>
          <a:stretch>
            <a:fillRect/>
          </a:stretch>
        </p:blipFill>
        <p:spPr>
          <a:prstGeom prst="rect">
            <a:avLst/>
          </a:prstGeom>
          <a:noFill/>
        </p:spPr>
      </p:pic>
      <p:sp>
        <p:nvSpPr>
          <p:cNvPr id="13" name="Text Placeholder 12">
            <a:extLst>
              <a:ext uri="{FF2B5EF4-FFF2-40B4-BE49-F238E27FC236}">
                <a16:creationId xmlns:a16="http://schemas.microsoft.com/office/drawing/2014/main" id="{A6D2DB64-134E-061D-E24F-29B333CAA4C8}"/>
              </a:ext>
            </a:extLst>
          </p:cNvPr>
          <p:cNvSpPr>
            <a:spLocks noGrp="1"/>
          </p:cNvSpPr>
          <p:nvPr>
            <p:ph type="body" idx="1"/>
          </p:nvPr>
        </p:nvSpPr>
        <p:spPr>
          <a:xfrm>
            <a:off x="838200" y="1709531"/>
            <a:ext cx="4241800" cy="4128444"/>
          </a:xfrm>
        </p:spPr>
        <p:txBody>
          <a:bodyPr/>
          <a:lstStyle/>
          <a:p>
            <a:pPr marL="50800" indent="0">
              <a:buNone/>
            </a:pPr>
            <a:r>
              <a:rPr lang="en-US" dirty="0"/>
              <a:t>Feedlot</a:t>
            </a:r>
          </a:p>
        </p:txBody>
      </p:sp>
      <p:grpSp>
        <p:nvGrpSpPr>
          <p:cNvPr id="10" name="Group 9">
            <a:extLst>
              <a:ext uri="{FF2B5EF4-FFF2-40B4-BE49-F238E27FC236}">
                <a16:creationId xmlns:a16="http://schemas.microsoft.com/office/drawing/2014/main" id="{4F7614AD-CBCC-C8D3-61A9-7A7FCFF237C7}"/>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944EE5D3-3EC0-5C58-5FB4-CE76951853E8}"/>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007C50AD-6D35-4C50-EE16-A3453E804A4E}"/>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6</a:t>
              </a:r>
              <a:endParaRPr sz="8000" b="1" dirty="0">
                <a:solidFill>
                  <a:srgbClr val="D17F61"/>
                </a:solidFill>
                <a:latin typeface="Calibri"/>
                <a:ea typeface="Calibri"/>
                <a:cs typeface="Calibri"/>
                <a:sym typeface="Calibri"/>
              </a:endParaRPr>
            </a:p>
          </p:txBody>
        </p:sp>
      </p:grpSp>
      <p:sp>
        <p:nvSpPr>
          <p:cNvPr id="20" name="Slide Number Placeholder 19">
            <a:extLst>
              <a:ext uri="{FF2B5EF4-FFF2-40B4-BE49-F238E27FC236}">
                <a16:creationId xmlns:a16="http://schemas.microsoft.com/office/drawing/2014/main" id="{09B53473-CE9D-8647-A1F8-DFDC409ECAEF}"/>
              </a:ext>
            </a:extLst>
          </p:cNvPr>
          <p:cNvSpPr>
            <a:spLocks noGrp="1"/>
          </p:cNvSpPr>
          <p:nvPr>
            <p:ph type="sldNum" idx="12"/>
          </p:nvPr>
        </p:nvSpPr>
        <p:spPr/>
        <p:txBody>
          <a:bodyPr/>
          <a:lstStyle/>
          <a:p>
            <a:pPr algn="r"/>
            <a:fld id="{00000000-1234-1234-1234-123412341234}" type="slidenum">
              <a:rPr lang="en-US" smtClean="0"/>
              <a:pPr algn="r"/>
              <a:t>13</a:t>
            </a:fld>
            <a:endParaRPr lang="en-US" dirty="0"/>
          </a:p>
        </p:txBody>
      </p:sp>
      <p:sp>
        <p:nvSpPr>
          <p:cNvPr id="3" name="Google Shape;53;p1">
            <a:extLst>
              <a:ext uri="{FF2B5EF4-FFF2-40B4-BE49-F238E27FC236}">
                <a16:creationId xmlns:a16="http://schemas.microsoft.com/office/drawing/2014/main" id="{20A3D475-0C58-DD85-FC0F-79D5FEED638F}"/>
              </a:ext>
            </a:extLst>
          </p:cNvPr>
          <p:cNvSpPr txBox="1">
            <a:spLocks/>
          </p:cNvSpPr>
          <p:nvPr/>
        </p:nvSpPr>
        <p:spPr>
          <a:xfrm>
            <a:off x="10096500" y="883062"/>
            <a:ext cx="1257300"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Feeding strategies</a:t>
            </a:r>
            <a:br>
              <a:rPr lang="en-US" sz="1000" dirty="0">
                <a:solidFill>
                  <a:srgbClr val="D17F61"/>
                </a:solidFill>
              </a:rPr>
            </a:br>
            <a:r>
              <a:rPr lang="en-US" sz="1000" dirty="0">
                <a:solidFill>
                  <a:srgbClr val="D17F61"/>
                </a:solidFill>
              </a:rPr>
              <a:t>and product quality</a:t>
            </a:r>
          </a:p>
          <a:p>
            <a:pPr marL="0" indent="0" algn="r">
              <a:spcBef>
                <a:spcPts val="0"/>
              </a:spcBef>
            </a:pPr>
            <a:endParaRPr lang="en-US" sz="1000" dirty="0">
              <a:solidFill>
                <a:srgbClr val="D17F61"/>
              </a:solidFill>
            </a:endParaRPr>
          </a:p>
        </p:txBody>
      </p:sp>
      <p:sp>
        <p:nvSpPr>
          <p:cNvPr id="4" name="Google Shape;53;p1">
            <a:extLst>
              <a:ext uri="{FF2B5EF4-FFF2-40B4-BE49-F238E27FC236}">
                <a16:creationId xmlns:a16="http://schemas.microsoft.com/office/drawing/2014/main" id="{3A43A64A-82C8-82F2-F0D3-8DA235238092}"/>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2</a:t>
            </a:r>
          </a:p>
        </p:txBody>
      </p:sp>
    </p:spTree>
    <p:extLst>
      <p:ext uri="{BB962C8B-B14F-4D97-AF65-F5344CB8AC3E}">
        <p14:creationId xmlns:p14="http://schemas.microsoft.com/office/powerpoint/2010/main" val="2170539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1CC81111-DDB9-E687-6D7B-EC646DE3A7F7}"/>
            </a:ext>
          </a:extLst>
        </p:cNvPr>
        <p:cNvGrpSpPr/>
        <p:nvPr/>
      </p:nvGrpSpPr>
      <p:grpSpPr>
        <a:xfrm>
          <a:off x="0" y="0"/>
          <a:ext cx="0" cy="0"/>
          <a:chOff x="0" y="0"/>
          <a:chExt cx="0" cy="0"/>
        </a:xfrm>
      </p:grpSpPr>
      <p:pic>
        <p:nvPicPr>
          <p:cNvPr id="3" name="Picture Placeholder 2" descr="A person feeding sheep in a pen&#10;&#10;AI-generated content may be incorrect.">
            <a:extLst>
              <a:ext uri="{FF2B5EF4-FFF2-40B4-BE49-F238E27FC236}">
                <a16:creationId xmlns:a16="http://schemas.microsoft.com/office/drawing/2014/main" id="{A4159E35-DDAA-7F8C-1037-486A30ACB22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6635750" y="1709529"/>
            <a:ext cx="4718050" cy="4128445"/>
          </a:xfrm>
          <a:prstGeom prst="rect">
            <a:avLst/>
          </a:prstGeom>
          <a:noFill/>
          <a:ln>
            <a:noFill/>
          </a:ln>
        </p:spPr>
      </p:pic>
      <p:sp>
        <p:nvSpPr>
          <p:cNvPr id="179" name="Google Shape;179;p14">
            <a:extLst>
              <a:ext uri="{FF2B5EF4-FFF2-40B4-BE49-F238E27FC236}">
                <a16:creationId xmlns:a16="http://schemas.microsoft.com/office/drawing/2014/main" id="{A3B4219F-57CE-958E-FF86-D54A14FF417C}"/>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uSzPts val="4400"/>
            </a:pPr>
            <a:r>
              <a:rPr lang="en-US" dirty="0"/>
              <a:t>Question</a:t>
            </a:r>
            <a:endParaRPr b="0" dirty="0">
              <a:solidFill>
                <a:srgbClr val="698094"/>
              </a:solidFill>
            </a:endParaRPr>
          </a:p>
        </p:txBody>
      </p:sp>
      <p:sp>
        <p:nvSpPr>
          <p:cNvPr id="180" name="Google Shape;180;p14">
            <a:extLst>
              <a:ext uri="{FF2B5EF4-FFF2-40B4-BE49-F238E27FC236}">
                <a16:creationId xmlns:a16="http://schemas.microsoft.com/office/drawing/2014/main" id="{1C3658D5-7D27-44DE-5DD3-50EC698E4026}"/>
              </a:ext>
            </a:extLst>
          </p:cNvPr>
          <p:cNvSpPr txBox="1">
            <a:spLocks noGrp="1"/>
          </p:cNvSpPr>
          <p:nvPr>
            <p:ph type="body" idx="1"/>
          </p:nvPr>
        </p:nvSpPr>
        <p:spPr>
          <a:xfrm>
            <a:off x="838200" y="1709531"/>
            <a:ext cx="5378304" cy="2466907"/>
          </a:xfrm>
          <a:prstGeom prst="rect">
            <a:avLst/>
          </a:prstGeom>
          <a:noFill/>
          <a:ln>
            <a:noFill/>
          </a:ln>
        </p:spPr>
        <p:txBody>
          <a:bodyPr spcFirstLastPara="1" wrap="square" lIns="0" tIns="0" rIns="0" bIns="0" anchor="t" anchorCtr="0">
            <a:noAutofit/>
          </a:bodyPr>
          <a:lstStyle/>
          <a:p>
            <a:pPr marL="1800" indent="0">
              <a:spcBef>
                <a:spcPts val="0"/>
              </a:spcBef>
              <a:buSzPts val="2800"/>
              <a:buNone/>
            </a:pPr>
            <a:r>
              <a:rPr lang="en-US" b="0" dirty="0">
                <a:solidFill>
                  <a:schemeClr val="tx1"/>
                </a:solidFill>
              </a:rPr>
              <a:t>Protecting sheep, cattle and goats from pests and diseases is important to productivity and efficiency. </a:t>
            </a:r>
          </a:p>
          <a:p>
            <a:pPr marL="1800" indent="0">
              <a:spcBef>
                <a:spcPts val="1200"/>
              </a:spcBef>
              <a:buSzPts val="2800"/>
              <a:buNone/>
            </a:pPr>
            <a:r>
              <a:rPr lang="en-US" dirty="0">
                <a:solidFill>
                  <a:srgbClr val="D17F61"/>
                </a:solidFill>
              </a:rPr>
              <a:t>Drenching is an example of</a:t>
            </a:r>
            <a:br>
              <a:rPr lang="en-US" dirty="0">
                <a:solidFill>
                  <a:srgbClr val="D17F61"/>
                </a:solidFill>
              </a:rPr>
            </a:br>
            <a:r>
              <a:rPr lang="en-US" dirty="0">
                <a:solidFill>
                  <a:srgbClr val="D17F61"/>
                </a:solidFill>
              </a:rPr>
              <a:t>which type of pest and disease management?</a:t>
            </a:r>
            <a:endParaRPr lang="en-US" dirty="0"/>
          </a:p>
        </p:txBody>
      </p:sp>
      <p:sp>
        <p:nvSpPr>
          <p:cNvPr id="9" name="Slide Number Placeholder 8">
            <a:extLst>
              <a:ext uri="{FF2B5EF4-FFF2-40B4-BE49-F238E27FC236}">
                <a16:creationId xmlns:a16="http://schemas.microsoft.com/office/drawing/2014/main" id="{B6AD9643-0B0E-E0DA-E7AA-2CF28949BAB8}"/>
              </a:ext>
            </a:extLst>
          </p:cNvPr>
          <p:cNvSpPr>
            <a:spLocks noGrp="1"/>
          </p:cNvSpPr>
          <p:nvPr>
            <p:ph type="sldNum" idx="12"/>
          </p:nvPr>
        </p:nvSpPr>
        <p:spPr/>
        <p:txBody>
          <a:bodyPr/>
          <a:lstStyle/>
          <a:p>
            <a:fld id="{00000000-1234-1234-1234-123412341234}" type="slidenum">
              <a:rPr lang="en-US" smtClean="0"/>
              <a:pPr/>
              <a:t>14</a:t>
            </a:fld>
            <a:endParaRPr lang="en-US" dirty="0"/>
          </a:p>
        </p:txBody>
      </p:sp>
      <p:grpSp>
        <p:nvGrpSpPr>
          <p:cNvPr id="182" name="Google Shape;182;p14">
            <a:extLst>
              <a:ext uri="{FF2B5EF4-FFF2-40B4-BE49-F238E27FC236}">
                <a16:creationId xmlns:a16="http://schemas.microsoft.com/office/drawing/2014/main" id="{5AC27DD3-CFD8-0739-5E88-251B9B6196E8}"/>
              </a:ext>
            </a:extLst>
          </p:cNvPr>
          <p:cNvGrpSpPr/>
          <p:nvPr/>
        </p:nvGrpSpPr>
        <p:grpSpPr>
          <a:xfrm>
            <a:off x="3130828" y="482299"/>
            <a:ext cx="859190" cy="859190"/>
            <a:chOff x="3170584" y="416039"/>
            <a:chExt cx="859190" cy="859190"/>
          </a:xfrm>
        </p:grpSpPr>
        <p:sp>
          <p:nvSpPr>
            <p:cNvPr id="183" name="Google Shape;183;p14">
              <a:extLst>
                <a:ext uri="{FF2B5EF4-FFF2-40B4-BE49-F238E27FC236}">
                  <a16:creationId xmlns:a16="http://schemas.microsoft.com/office/drawing/2014/main" id="{1A8B22DD-C3A8-3361-2DD2-C831856EF3F7}"/>
                </a:ext>
              </a:extLst>
            </p:cNvPr>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a:extLst>
                <a:ext uri="{FF2B5EF4-FFF2-40B4-BE49-F238E27FC236}">
                  <a16:creationId xmlns:a16="http://schemas.microsoft.com/office/drawing/2014/main" id="{A00A7669-63E7-E20D-4231-1E0929369217}"/>
                </a:ext>
              </a:extLst>
            </p:cNvPr>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7</a:t>
              </a:r>
              <a:endParaRPr sz="8000" b="1" dirty="0">
                <a:solidFill>
                  <a:schemeClr val="lt1"/>
                </a:solidFill>
                <a:latin typeface="Calibri"/>
                <a:ea typeface="Calibri"/>
                <a:cs typeface="Calibri"/>
                <a:sym typeface="Calibri"/>
              </a:endParaRPr>
            </a:p>
          </p:txBody>
        </p:sp>
      </p:grpSp>
      <p:sp>
        <p:nvSpPr>
          <p:cNvPr id="7" name="Google Shape;53;p1">
            <a:extLst>
              <a:ext uri="{FF2B5EF4-FFF2-40B4-BE49-F238E27FC236}">
                <a16:creationId xmlns:a16="http://schemas.microsoft.com/office/drawing/2014/main" id="{A0C4AD15-5A23-381C-2953-136EE59D4F97}"/>
              </a:ext>
            </a:extLst>
          </p:cNvPr>
          <p:cNvSpPr txBox="1">
            <a:spLocks/>
          </p:cNvSpPr>
          <p:nvPr/>
        </p:nvSpPr>
        <p:spPr>
          <a:xfrm>
            <a:off x="10185990" y="883062"/>
            <a:ext cx="1167809"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t>Management of plants and animals</a:t>
            </a:r>
          </a:p>
        </p:txBody>
      </p:sp>
      <p:sp>
        <p:nvSpPr>
          <p:cNvPr id="8" name="Google Shape;53;p1">
            <a:extLst>
              <a:ext uri="{FF2B5EF4-FFF2-40B4-BE49-F238E27FC236}">
                <a16:creationId xmlns:a16="http://schemas.microsoft.com/office/drawing/2014/main" id="{56F5D3C7-DE4D-696F-CAC0-F531BCFD0385}"/>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t>Lesson 3</a:t>
            </a:r>
          </a:p>
        </p:txBody>
      </p:sp>
      <p:sp>
        <p:nvSpPr>
          <p:cNvPr id="2" name="Google Shape;180;p14">
            <a:extLst>
              <a:ext uri="{FF2B5EF4-FFF2-40B4-BE49-F238E27FC236}">
                <a16:creationId xmlns:a16="http://schemas.microsoft.com/office/drawing/2014/main" id="{80EC096D-5202-72E8-6454-446D13D4FF6A}"/>
              </a:ext>
            </a:extLst>
          </p:cNvPr>
          <p:cNvSpPr txBox="1">
            <a:spLocks/>
          </p:cNvSpPr>
          <p:nvPr/>
        </p:nvSpPr>
        <p:spPr>
          <a:xfrm>
            <a:off x="838199" y="4197704"/>
            <a:ext cx="5378305" cy="1469450"/>
          </a:xfrm>
          <a:prstGeom prst="rect">
            <a:avLst/>
          </a:prstGeom>
          <a:noFill/>
          <a:ln>
            <a:noFill/>
          </a:ln>
        </p:spPr>
        <p:txBody>
          <a:bodyPr spcFirstLastPara="1" wrap="square" lIns="0" tIns="0" rIns="0" bIns="0" numCol="2"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D17F61"/>
              </a:buClr>
              <a:buSzPct val="100000"/>
              <a:buFont typeface="+mj-lt"/>
              <a:buAutoNum type="alphaLcPeriod"/>
              <a:defRPr sz="2800" b="1"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rgbClr val="5B776B"/>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rgbClr val="5B776B"/>
              </a:buClr>
              <a:buSzPts val="2800"/>
              <a:buFont typeface="NTR"/>
              <a:buChar char="-"/>
              <a:defRPr sz="2800" b="0" i="0" u="none" strike="noStrike" cap="none">
                <a:solidFill>
                  <a:srgbClr val="5B776B"/>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16150" indent="-514350">
              <a:lnSpc>
                <a:spcPct val="80000"/>
              </a:lnSpc>
              <a:spcBef>
                <a:spcPts val="1200"/>
              </a:spcBef>
              <a:buSzPts val="2800"/>
              <a:buFont typeface="Calibri"/>
              <a:buAutoNum type="alphaLcPeriod"/>
            </a:pPr>
            <a:r>
              <a:rPr lang="en-US" dirty="0"/>
              <a:t>Biological control </a:t>
            </a:r>
          </a:p>
          <a:p>
            <a:pPr marL="516150" indent="-514350">
              <a:lnSpc>
                <a:spcPct val="80000"/>
              </a:lnSpc>
              <a:spcBef>
                <a:spcPts val="1200"/>
              </a:spcBef>
              <a:buSzPts val="2800"/>
              <a:buFont typeface="Calibri"/>
              <a:buAutoNum type="alphaLcPeriod"/>
            </a:pPr>
            <a:r>
              <a:rPr lang="en-US" dirty="0"/>
              <a:t>Chemical control </a:t>
            </a:r>
          </a:p>
          <a:p>
            <a:pPr marL="516150" indent="-514350">
              <a:lnSpc>
                <a:spcPct val="80000"/>
              </a:lnSpc>
              <a:spcBef>
                <a:spcPts val="1200"/>
              </a:spcBef>
              <a:buSzPts val="2800"/>
              <a:buFont typeface="Calibri"/>
              <a:buAutoNum type="alphaLcPeriod"/>
            </a:pPr>
            <a:r>
              <a:rPr lang="en-US" dirty="0"/>
              <a:t>Genetic control </a:t>
            </a:r>
          </a:p>
          <a:p>
            <a:pPr marL="516150" indent="-514350">
              <a:lnSpc>
                <a:spcPct val="80000"/>
              </a:lnSpc>
              <a:spcBef>
                <a:spcPts val="1200"/>
              </a:spcBef>
              <a:buSzPts val="2800"/>
              <a:buFont typeface="Calibri"/>
              <a:buAutoNum type="alphaLcPeriod"/>
            </a:pPr>
            <a:r>
              <a:rPr lang="en-US" dirty="0"/>
              <a:t>Robotic control</a:t>
            </a:r>
          </a:p>
        </p:txBody>
      </p:sp>
    </p:spTree>
    <p:extLst>
      <p:ext uri="{BB962C8B-B14F-4D97-AF65-F5344CB8AC3E}">
        <p14:creationId xmlns:p14="http://schemas.microsoft.com/office/powerpoint/2010/main" val="695627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8660A-8C9E-E791-113D-E1F51963E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1230A3-1FEB-CF69-11FB-39BF2A13AA28}"/>
              </a:ext>
            </a:extLst>
          </p:cNvPr>
          <p:cNvSpPr>
            <a:spLocks noGrp="1"/>
          </p:cNvSpPr>
          <p:nvPr>
            <p:ph type="title"/>
          </p:nvPr>
        </p:nvSpPr>
        <p:spPr/>
        <p:txBody>
          <a:bodyPr/>
          <a:lstStyle/>
          <a:p>
            <a:r>
              <a:rPr lang="en-US" dirty="0"/>
              <a:t>Answer</a:t>
            </a:r>
          </a:p>
        </p:txBody>
      </p:sp>
      <p:pic>
        <p:nvPicPr>
          <p:cNvPr id="6" name="Picture Placeholder 5">
            <a:extLst>
              <a:ext uri="{FF2B5EF4-FFF2-40B4-BE49-F238E27FC236}">
                <a16:creationId xmlns:a16="http://schemas.microsoft.com/office/drawing/2014/main" id="{9B549B5D-4974-5731-A30E-61F96444BF0E}"/>
              </a:ext>
            </a:extLst>
          </p:cNvPr>
          <p:cNvPicPr>
            <a:picLocks noGrp="1" noChangeAspect="1"/>
          </p:cNvPicPr>
          <p:nvPr>
            <p:ph type="pic" sz="quarter" idx="13"/>
          </p:nvPr>
        </p:nvPicPr>
        <p:blipFill>
          <a:blip r:embed="rId2"/>
          <a:srcRect t="67" b="67"/>
          <a:stretch>
            <a:fillRect/>
          </a:stretch>
        </p:blipFill>
        <p:spPr>
          <a:prstGeom prst="rect">
            <a:avLst/>
          </a:prstGeom>
          <a:noFill/>
        </p:spPr>
      </p:pic>
      <p:sp>
        <p:nvSpPr>
          <p:cNvPr id="4" name="Text Placeholder 3">
            <a:extLst>
              <a:ext uri="{FF2B5EF4-FFF2-40B4-BE49-F238E27FC236}">
                <a16:creationId xmlns:a16="http://schemas.microsoft.com/office/drawing/2014/main" id="{92D79E43-2830-EAF6-ACF8-78EECE772C82}"/>
              </a:ext>
            </a:extLst>
          </p:cNvPr>
          <p:cNvSpPr>
            <a:spLocks noGrp="1"/>
          </p:cNvSpPr>
          <p:nvPr>
            <p:ph type="body" idx="1"/>
          </p:nvPr>
        </p:nvSpPr>
        <p:spPr>
          <a:xfrm>
            <a:off x="838200" y="1709531"/>
            <a:ext cx="5029200" cy="4128444"/>
          </a:xfrm>
        </p:spPr>
        <p:txBody>
          <a:bodyPr/>
          <a:lstStyle/>
          <a:p>
            <a:pPr>
              <a:buFont typeface="+mj-lt"/>
              <a:buAutoNum type="alphaLcPeriod" startAt="2"/>
            </a:pPr>
            <a:r>
              <a:rPr lang="en-US" dirty="0"/>
              <a:t>Chemical control</a:t>
            </a:r>
          </a:p>
        </p:txBody>
      </p:sp>
      <p:sp>
        <p:nvSpPr>
          <p:cNvPr id="15" name="Slide Number Placeholder 14">
            <a:extLst>
              <a:ext uri="{FF2B5EF4-FFF2-40B4-BE49-F238E27FC236}">
                <a16:creationId xmlns:a16="http://schemas.microsoft.com/office/drawing/2014/main" id="{3AAE123C-143B-7C33-A8AE-6A4F69CE7244}"/>
              </a:ext>
            </a:extLst>
          </p:cNvPr>
          <p:cNvSpPr>
            <a:spLocks noGrp="1"/>
          </p:cNvSpPr>
          <p:nvPr>
            <p:ph type="sldNum" idx="12"/>
          </p:nvPr>
        </p:nvSpPr>
        <p:spPr/>
        <p:txBody>
          <a:bodyPr/>
          <a:lstStyle/>
          <a:p>
            <a:pPr algn="r"/>
            <a:fld id="{00000000-1234-1234-1234-123412341234}" type="slidenum">
              <a:rPr lang="en-US" smtClean="0"/>
              <a:pPr algn="r"/>
              <a:t>15</a:t>
            </a:fld>
            <a:endParaRPr lang="en-US" dirty="0"/>
          </a:p>
        </p:txBody>
      </p:sp>
      <p:grpSp>
        <p:nvGrpSpPr>
          <p:cNvPr id="10" name="Group 9">
            <a:extLst>
              <a:ext uri="{FF2B5EF4-FFF2-40B4-BE49-F238E27FC236}">
                <a16:creationId xmlns:a16="http://schemas.microsoft.com/office/drawing/2014/main" id="{FCA0D544-77DE-F6BA-6F13-ADFA94D3A2C9}"/>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E30E77CD-174A-BD22-871B-4E657E1DC189}"/>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6EBA4A96-CC8D-509E-4FE5-5C35E62F859A}"/>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7</a:t>
              </a:r>
              <a:endParaRPr sz="8000" b="1" dirty="0">
                <a:solidFill>
                  <a:srgbClr val="D17F61"/>
                </a:solidFill>
                <a:latin typeface="Calibri"/>
                <a:ea typeface="Calibri"/>
                <a:cs typeface="Calibri"/>
                <a:sym typeface="Calibri"/>
              </a:endParaRPr>
            </a:p>
          </p:txBody>
        </p:sp>
      </p:grpSp>
      <p:sp>
        <p:nvSpPr>
          <p:cNvPr id="3" name="Google Shape;53;p1">
            <a:extLst>
              <a:ext uri="{FF2B5EF4-FFF2-40B4-BE49-F238E27FC236}">
                <a16:creationId xmlns:a16="http://schemas.microsoft.com/office/drawing/2014/main" id="{B433AC02-7AB9-A019-21F5-5DFD80A6E161}"/>
              </a:ext>
            </a:extLst>
          </p:cNvPr>
          <p:cNvSpPr txBox="1">
            <a:spLocks/>
          </p:cNvSpPr>
          <p:nvPr/>
        </p:nvSpPr>
        <p:spPr>
          <a:xfrm>
            <a:off x="10185990" y="883062"/>
            <a:ext cx="1167809"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Management of plants and animals</a:t>
            </a:r>
          </a:p>
        </p:txBody>
      </p:sp>
      <p:sp>
        <p:nvSpPr>
          <p:cNvPr id="5" name="Google Shape;53;p1">
            <a:extLst>
              <a:ext uri="{FF2B5EF4-FFF2-40B4-BE49-F238E27FC236}">
                <a16:creationId xmlns:a16="http://schemas.microsoft.com/office/drawing/2014/main" id="{C98F9CBA-1B8E-0AB8-49A0-95F35A65E747}"/>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3</a:t>
            </a:r>
          </a:p>
        </p:txBody>
      </p:sp>
    </p:spTree>
    <p:extLst>
      <p:ext uri="{BB962C8B-B14F-4D97-AF65-F5344CB8AC3E}">
        <p14:creationId xmlns:p14="http://schemas.microsoft.com/office/powerpoint/2010/main" val="583113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3AC39564-18B9-7F98-8388-4B0C3D9E173D}"/>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13F572E-2056-D99E-B3F9-16088BFE56DE}"/>
              </a:ext>
            </a:extLst>
          </p:cNvPr>
          <p:cNvPicPr>
            <a:picLocks noGrp="1" noChangeAspect="1"/>
          </p:cNvPicPr>
          <p:nvPr>
            <p:ph type="pic" sz="quarter" idx="13"/>
          </p:nvPr>
        </p:nvPicPr>
        <p:blipFill>
          <a:blip r:embed="rId3"/>
          <a:srcRect/>
          <a:stretch/>
        </p:blipFill>
        <p:spPr>
          <a:xfrm>
            <a:off x="6635750" y="1709529"/>
            <a:ext cx="4718050" cy="4128445"/>
          </a:xfrm>
          <a:prstGeom prst="rect">
            <a:avLst/>
          </a:prstGeom>
          <a:noFill/>
          <a:ln>
            <a:noFill/>
          </a:ln>
        </p:spPr>
      </p:pic>
      <p:sp>
        <p:nvSpPr>
          <p:cNvPr id="179" name="Google Shape;179;p14">
            <a:extLst>
              <a:ext uri="{FF2B5EF4-FFF2-40B4-BE49-F238E27FC236}">
                <a16:creationId xmlns:a16="http://schemas.microsoft.com/office/drawing/2014/main" id="{A2C3CA24-B1A4-7533-23AD-CFD9A39F025E}"/>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uSzPts val="4400"/>
            </a:pPr>
            <a:r>
              <a:rPr lang="en-US" dirty="0"/>
              <a:t>Question</a:t>
            </a:r>
            <a:endParaRPr b="0" dirty="0">
              <a:solidFill>
                <a:srgbClr val="698094"/>
              </a:solidFill>
            </a:endParaRPr>
          </a:p>
        </p:txBody>
      </p:sp>
      <p:sp>
        <p:nvSpPr>
          <p:cNvPr id="180" name="Google Shape;180;p14">
            <a:extLst>
              <a:ext uri="{FF2B5EF4-FFF2-40B4-BE49-F238E27FC236}">
                <a16:creationId xmlns:a16="http://schemas.microsoft.com/office/drawing/2014/main" id="{81B9EB27-C143-643D-0C2B-CBF537680C9C}"/>
              </a:ext>
            </a:extLst>
          </p:cNvPr>
          <p:cNvSpPr txBox="1">
            <a:spLocks noGrp="1"/>
          </p:cNvSpPr>
          <p:nvPr>
            <p:ph type="body" idx="1"/>
          </p:nvPr>
        </p:nvSpPr>
        <p:spPr>
          <a:xfrm>
            <a:off x="838200" y="1709531"/>
            <a:ext cx="5533724" cy="2766776"/>
          </a:xfrm>
          <a:prstGeom prst="rect">
            <a:avLst/>
          </a:prstGeom>
          <a:noFill/>
          <a:ln>
            <a:noFill/>
          </a:ln>
        </p:spPr>
        <p:txBody>
          <a:bodyPr spcFirstLastPara="1" wrap="square" lIns="0" tIns="0" rIns="0" bIns="0" anchor="t" anchorCtr="0">
            <a:noAutofit/>
          </a:bodyPr>
          <a:lstStyle/>
          <a:p>
            <a:pPr marL="1800" indent="0">
              <a:spcBef>
                <a:spcPts val="0"/>
              </a:spcBef>
              <a:buSzPts val="2800"/>
              <a:buNone/>
            </a:pPr>
            <a:r>
              <a:rPr lang="en-US" b="0" spc="-50" dirty="0">
                <a:solidFill>
                  <a:schemeClr val="tx1"/>
                </a:solidFill>
              </a:rPr>
              <a:t>Beef cattle in Australia can be vaccinated with a 5 in 1 or 7 in 1 injection that protects them from</a:t>
            </a:r>
            <a:br>
              <a:rPr lang="en-US" b="0" spc="-50" dirty="0">
                <a:solidFill>
                  <a:schemeClr val="tx1"/>
                </a:solidFill>
              </a:rPr>
            </a:br>
            <a:r>
              <a:rPr lang="en-US" b="0" spc="-50" dirty="0">
                <a:solidFill>
                  <a:schemeClr val="tx1"/>
                </a:solidFill>
              </a:rPr>
              <a:t>a number of serious diseases. </a:t>
            </a:r>
          </a:p>
          <a:p>
            <a:pPr marL="1800" indent="0">
              <a:spcBef>
                <a:spcPts val="1200"/>
              </a:spcBef>
              <a:buSzPts val="2800"/>
              <a:buNone/>
            </a:pPr>
            <a:r>
              <a:rPr lang="en-US" dirty="0">
                <a:solidFill>
                  <a:srgbClr val="D17F61"/>
                </a:solidFill>
              </a:rPr>
              <a:t>Which of the following is</a:t>
            </a:r>
            <a:br>
              <a:rPr lang="en-US" dirty="0">
                <a:solidFill>
                  <a:srgbClr val="D17F61"/>
                </a:solidFill>
              </a:rPr>
            </a:br>
            <a:r>
              <a:rPr lang="en-US" dirty="0">
                <a:solidFill>
                  <a:srgbClr val="D17F61"/>
                </a:solidFill>
              </a:rPr>
              <a:t>the approximate cost of a vaccination dosage?</a:t>
            </a:r>
          </a:p>
        </p:txBody>
      </p:sp>
      <p:sp>
        <p:nvSpPr>
          <p:cNvPr id="9" name="Slide Number Placeholder 8">
            <a:extLst>
              <a:ext uri="{FF2B5EF4-FFF2-40B4-BE49-F238E27FC236}">
                <a16:creationId xmlns:a16="http://schemas.microsoft.com/office/drawing/2014/main" id="{24943DA7-514B-E926-1425-9E12759E77C3}"/>
              </a:ext>
            </a:extLst>
          </p:cNvPr>
          <p:cNvSpPr>
            <a:spLocks noGrp="1"/>
          </p:cNvSpPr>
          <p:nvPr>
            <p:ph type="sldNum" idx="12"/>
          </p:nvPr>
        </p:nvSpPr>
        <p:spPr/>
        <p:txBody>
          <a:bodyPr/>
          <a:lstStyle/>
          <a:p>
            <a:fld id="{00000000-1234-1234-1234-123412341234}" type="slidenum">
              <a:rPr lang="en-US" smtClean="0"/>
              <a:pPr/>
              <a:t>16</a:t>
            </a:fld>
            <a:endParaRPr lang="en-US" dirty="0"/>
          </a:p>
        </p:txBody>
      </p:sp>
      <p:grpSp>
        <p:nvGrpSpPr>
          <p:cNvPr id="182" name="Google Shape;182;p14">
            <a:extLst>
              <a:ext uri="{FF2B5EF4-FFF2-40B4-BE49-F238E27FC236}">
                <a16:creationId xmlns:a16="http://schemas.microsoft.com/office/drawing/2014/main" id="{844A087D-493F-AD71-9B77-05CF335FDB0C}"/>
              </a:ext>
            </a:extLst>
          </p:cNvPr>
          <p:cNvGrpSpPr/>
          <p:nvPr/>
        </p:nvGrpSpPr>
        <p:grpSpPr>
          <a:xfrm>
            <a:off x="3130828" y="482299"/>
            <a:ext cx="859190" cy="859190"/>
            <a:chOff x="3170584" y="416039"/>
            <a:chExt cx="859190" cy="859190"/>
          </a:xfrm>
        </p:grpSpPr>
        <p:sp>
          <p:nvSpPr>
            <p:cNvPr id="183" name="Google Shape;183;p14">
              <a:extLst>
                <a:ext uri="{FF2B5EF4-FFF2-40B4-BE49-F238E27FC236}">
                  <a16:creationId xmlns:a16="http://schemas.microsoft.com/office/drawing/2014/main" id="{1CDF4FC2-DC34-6CD7-2485-C052F1D34F4D}"/>
                </a:ext>
              </a:extLst>
            </p:cNvPr>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a:extLst>
                <a:ext uri="{FF2B5EF4-FFF2-40B4-BE49-F238E27FC236}">
                  <a16:creationId xmlns:a16="http://schemas.microsoft.com/office/drawing/2014/main" id="{70CE9F7B-9F90-114E-1AF9-99E881D48DF2}"/>
                </a:ext>
              </a:extLst>
            </p:cNvPr>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8</a:t>
              </a:r>
              <a:endParaRPr sz="8000" b="1" dirty="0">
                <a:solidFill>
                  <a:schemeClr val="lt1"/>
                </a:solidFill>
                <a:latin typeface="Calibri"/>
                <a:ea typeface="Calibri"/>
                <a:cs typeface="Calibri"/>
                <a:sym typeface="Calibri"/>
              </a:endParaRPr>
            </a:p>
          </p:txBody>
        </p:sp>
      </p:grpSp>
      <p:sp>
        <p:nvSpPr>
          <p:cNvPr id="3" name="Google Shape;53;p1">
            <a:extLst>
              <a:ext uri="{FF2B5EF4-FFF2-40B4-BE49-F238E27FC236}">
                <a16:creationId xmlns:a16="http://schemas.microsoft.com/office/drawing/2014/main" id="{AED60CE2-0E63-250A-D840-D690C658C1B4}"/>
              </a:ext>
            </a:extLst>
          </p:cNvPr>
          <p:cNvSpPr txBox="1">
            <a:spLocks/>
          </p:cNvSpPr>
          <p:nvPr/>
        </p:nvSpPr>
        <p:spPr>
          <a:xfrm>
            <a:off x="10185990" y="883062"/>
            <a:ext cx="1167809"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t>Management of plants and animals</a:t>
            </a:r>
          </a:p>
        </p:txBody>
      </p:sp>
      <p:sp>
        <p:nvSpPr>
          <p:cNvPr id="4" name="Google Shape;53;p1">
            <a:extLst>
              <a:ext uri="{FF2B5EF4-FFF2-40B4-BE49-F238E27FC236}">
                <a16:creationId xmlns:a16="http://schemas.microsoft.com/office/drawing/2014/main" id="{BAC3DE26-FDFE-BD79-A499-F4E37D012274}"/>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t>Lesson 3</a:t>
            </a:r>
          </a:p>
        </p:txBody>
      </p:sp>
      <p:sp>
        <p:nvSpPr>
          <p:cNvPr id="5" name="Google Shape;180;p14">
            <a:extLst>
              <a:ext uri="{FF2B5EF4-FFF2-40B4-BE49-F238E27FC236}">
                <a16:creationId xmlns:a16="http://schemas.microsoft.com/office/drawing/2014/main" id="{040FD3D7-40EF-135C-4836-6A176DB94E21}"/>
              </a:ext>
            </a:extLst>
          </p:cNvPr>
          <p:cNvSpPr txBox="1">
            <a:spLocks/>
          </p:cNvSpPr>
          <p:nvPr/>
        </p:nvSpPr>
        <p:spPr>
          <a:xfrm>
            <a:off x="838200" y="4565835"/>
            <a:ext cx="5339316" cy="1016410"/>
          </a:xfrm>
          <a:prstGeom prst="rect">
            <a:avLst/>
          </a:prstGeom>
          <a:noFill/>
          <a:ln>
            <a:noFill/>
          </a:ln>
        </p:spPr>
        <p:txBody>
          <a:bodyPr spcFirstLastPara="1" wrap="square" lIns="0" tIns="0" rIns="0" bIns="0" numCol="2"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698094"/>
              </a:buClr>
              <a:buSzPct val="100000"/>
              <a:buFont typeface="+mj-lt"/>
              <a:buAutoNum type="alphaLcPeriod"/>
              <a:defRPr sz="2800" b="1"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rgbClr val="5B776B"/>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rgbClr val="5B776B"/>
              </a:buClr>
              <a:buSzPts val="2800"/>
              <a:buFont typeface="NTR"/>
              <a:buChar char="-"/>
              <a:defRPr sz="2800" b="0" i="0" u="none" strike="noStrike" cap="none">
                <a:solidFill>
                  <a:srgbClr val="5B776B"/>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16150" indent="-514350">
              <a:spcBef>
                <a:spcPts val="1200"/>
              </a:spcBef>
              <a:buClr>
                <a:srgbClr val="D17F61"/>
              </a:buClr>
              <a:buSzPts val="2800"/>
              <a:buFont typeface="Calibri"/>
              <a:buAutoNum type="alphaLcPeriod"/>
            </a:pPr>
            <a:r>
              <a:rPr lang="en-US" dirty="0"/>
              <a:t>$35.60 </a:t>
            </a:r>
          </a:p>
          <a:p>
            <a:pPr marL="516150" indent="-514350">
              <a:spcBef>
                <a:spcPts val="1200"/>
              </a:spcBef>
              <a:buClr>
                <a:srgbClr val="D17F61"/>
              </a:buClr>
              <a:buSzPts val="2800"/>
              <a:buFont typeface="Calibri"/>
              <a:buAutoNum type="alphaLcPeriod"/>
            </a:pPr>
            <a:r>
              <a:rPr lang="en-US" dirty="0"/>
              <a:t>$2.35 </a:t>
            </a:r>
          </a:p>
          <a:p>
            <a:pPr marL="516150" indent="-514350">
              <a:spcBef>
                <a:spcPts val="1200"/>
              </a:spcBef>
              <a:buClr>
                <a:srgbClr val="D17F61"/>
              </a:buClr>
              <a:buSzPts val="2800"/>
              <a:buFont typeface="Calibri"/>
              <a:buAutoNum type="alphaLcPeriod"/>
            </a:pPr>
            <a:r>
              <a:rPr lang="en-US" dirty="0"/>
              <a:t>$27 </a:t>
            </a:r>
          </a:p>
          <a:p>
            <a:pPr marL="516150" indent="-514350">
              <a:spcBef>
                <a:spcPts val="1200"/>
              </a:spcBef>
              <a:buClr>
                <a:srgbClr val="D17F61"/>
              </a:buClr>
              <a:buSzPts val="2800"/>
              <a:buFont typeface="Calibri"/>
              <a:buAutoNum type="alphaLcPeriod"/>
            </a:pPr>
            <a:r>
              <a:rPr lang="en-US" dirty="0"/>
              <a:t>$11.43</a:t>
            </a:r>
          </a:p>
        </p:txBody>
      </p:sp>
    </p:spTree>
    <p:extLst>
      <p:ext uri="{BB962C8B-B14F-4D97-AF65-F5344CB8AC3E}">
        <p14:creationId xmlns:p14="http://schemas.microsoft.com/office/powerpoint/2010/main" val="267143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235BB-099C-6643-DE65-B0DD25E4DE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3B53C5-CD0E-26CB-48CA-B2CD81ACF437}"/>
              </a:ext>
            </a:extLst>
          </p:cNvPr>
          <p:cNvSpPr>
            <a:spLocks noGrp="1"/>
          </p:cNvSpPr>
          <p:nvPr>
            <p:ph type="title"/>
          </p:nvPr>
        </p:nvSpPr>
        <p:spPr/>
        <p:txBody>
          <a:bodyPr/>
          <a:lstStyle/>
          <a:p>
            <a:r>
              <a:rPr lang="en-US" dirty="0"/>
              <a:t>Answer</a:t>
            </a:r>
          </a:p>
        </p:txBody>
      </p:sp>
      <p:pic>
        <p:nvPicPr>
          <p:cNvPr id="3" name="Picture Placeholder 2">
            <a:extLst>
              <a:ext uri="{FF2B5EF4-FFF2-40B4-BE49-F238E27FC236}">
                <a16:creationId xmlns:a16="http://schemas.microsoft.com/office/drawing/2014/main" id="{86DCEEE5-CB5A-2CC0-1E6B-6477A9375F42}"/>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prstGeom prst="rect">
            <a:avLst/>
          </a:prstGeom>
          <a:noFill/>
        </p:spPr>
      </p:pic>
      <p:sp>
        <p:nvSpPr>
          <p:cNvPr id="4" name="Text Placeholder 3">
            <a:extLst>
              <a:ext uri="{FF2B5EF4-FFF2-40B4-BE49-F238E27FC236}">
                <a16:creationId xmlns:a16="http://schemas.microsoft.com/office/drawing/2014/main" id="{C80BF150-CD10-906E-7E8D-7CAE737873AF}"/>
              </a:ext>
            </a:extLst>
          </p:cNvPr>
          <p:cNvSpPr>
            <a:spLocks noGrp="1"/>
          </p:cNvSpPr>
          <p:nvPr>
            <p:ph type="body" idx="1"/>
          </p:nvPr>
        </p:nvSpPr>
        <p:spPr/>
        <p:txBody>
          <a:bodyPr/>
          <a:lstStyle/>
          <a:p>
            <a:pPr>
              <a:buFont typeface="+mj-lt"/>
              <a:buAutoNum type="alphaLcPeriod" startAt="2"/>
            </a:pPr>
            <a:r>
              <a:rPr lang="en-US" dirty="0"/>
              <a:t>$2.35</a:t>
            </a:r>
          </a:p>
        </p:txBody>
      </p:sp>
      <p:sp>
        <p:nvSpPr>
          <p:cNvPr id="15" name="Slide Number Placeholder 14">
            <a:extLst>
              <a:ext uri="{FF2B5EF4-FFF2-40B4-BE49-F238E27FC236}">
                <a16:creationId xmlns:a16="http://schemas.microsoft.com/office/drawing/2014/main" id="{32D269ED-E7F7-E9F6-A6F0-31D770891634}"/>
              </a:ext>
            </a:extLst>
          </p:cNvPr>
          <p:cNvSpPr>
            <a:spLocks noGrp="1"/>
          </p:cNvSpPr>
          <p:nvPr>
            <p:ph type="sldNum" idx="12"/>
          </p:nvPr>
        </p:nvSpPr>
        <p:spPr/>
        <p:txBody>
          <a:bodyPr/>
          <a:lstStyle/>
          <a:p>
            <a:pPr algn="r"/>
            <a:fld id="{00000000-1234-1234-1234-123412341234}" type="slidenum">
              <a:rPr lang="en-US" smtClean="0"/>
              <a:pPr algn="r"/>
              <a:t>17</a:t>
            </a:fld>
            <a:endParaRPr lang="en-US" dirty="0"/>
          </a:p>
        </p:txBody>
      </p:sp>
      <p:grpSp>
        <p:nvGrpSpPr>
          <p:cNvPr id="10" name="Group 9">
            <a:extLst>
              <a:ext uri="{FF2B5EF4-FFF2-40B4-BE49-F238E27FC236}">
                <a16:creationId xmlns:a16="http://schemas.microsoft.com/office/drawing/2014/main" id="{FA7B74EC-F669-10D2-6D00-F4C88552C272}"/>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8C263420-77F8-AFF0-24EF-A044EF00C6EA}"/>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7F3FEB0D-7638-33DE-F240-BB1971E352A5}"/>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8</a:t>
              </a:r>
              <a:endParaRPr sz="8000" b="1" dirty="0">
                <a:solidFill>
                  <a:srgbClr val="D17F61"/>
                </a:solidFill>
                <a:latin typeface="Calibri"/>
                <a:ea typeface="Calibri"/>
                <a:cs typeface="Calibri"/>
                <a:sym typeface="Calibri"/>
              </a:endParaRPr>
            </a:p>
          </p:txBody>
        </p:sp>
      </p:grpSp>
      <p:sp>
        <p:nvSpPr>
          <p:cNvPr id="11" name="Google Shape;53;p1">
            <a:extLst>
              <a:ext uri="{FF2B5EF4-FFF2-40B4-BE49-F238E27FC236}">
                <a16:creationId xmlns:a16="http://schemas.microsoft.com/office/drawing/2014/main" id="{9CDA19E8-56E8-6F23-47E4-7ECCFF29B2B5}"/>
              </a:ext>
            </a:extLst>
          </p:cNvPr>
          <p:cNvSpPr txBox="1">
            <a:spLocks/>
          </p:cNvSpPr>
          <p:nvPr/>
        </p:nvSpPr>
        <p:spPr>
          <a:xfrm>
            <a:off x="10185990" y="883062"/>
            <a:ext cx="1167809"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Management of plants and animals</a:t>
            </a:r>
          </a:p>
        </p:txBody>
      </p:sp>
      <p:sp>
        <p:nvSpPr>
          <p:cNvPr id="12" name="Google Shape;53;p1">
            <a:extLst>
              <a:ext uri="{FF2B5EF4-FFF2-40B4-BE49-F238E27FC236}">
                <a16:creationId xmlns:a16="http://schemas.microsoft.com/office/drawing/2014/main" id="{4992492E-0119-035B-FD79-48D7481C1B05}"/>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3</a:t>
            </a:r>
          </a:p>
        </p:txBody>
      </p:sp>
    </p:spTree>
    <p:extLst>
      <p:ext uri="{BB962C8B-B14F-4D97-AF65-F5344CB8AC3E}">
        <p14:creationId xmlns:p14="http://schemas.microsoft.com/office/powerpoint/2010/main" val="2052797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226442A8-5797-D685-0B2E-04F981ED36C8}"/>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70E04D0-B064-EDD3-0A5D-9ABDE7275C60}"/>
              </a:ext>
            </a:extLst>
          </p:cNvPr>
          <p:cNvPicPr>
            <a:picLocks noGrp="1" noChangeAspect="1"/>
          </p:cNvPicPr>
          <p:nvPr>
            <p:ph type="pic" sz="quarter" idx="13"/>
          </p:nvPr>
        </p:nvPicPr>
        <p:blipFill>
          <a:blip r:embed="rId3"/>
          <a:srcRect l="11861" r="11861"/>
          <a:stretch>
            <a:fillRect/>
          </a:stretch>
        </p:blipFill>
        <p:spPr>
          <a:prstGeom prst="rect">
            <a:avLst/>
          </a:prstGeom>
          <a:noFill/>
        </p:spPr>
      </p:pic>
      <p:sp>
        <p:nvSpPr>
          <p:cNvPr id="179" name="Google Shape;179;p14">
            <a:extLst>
              <a:ext uri="{FF2B5EF4-FFF2-40B4-BE49-F238E27FC236}">
                <a16:creationId xmlns:a16="http://schemas.microsoft.com/office/drawing/2014/main" id="{8B6D816A-C5BB-11A7-3D83-F780CABFFA21}"/>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uSzPts val="4400"/>
            </a:pPr>
            <a:r>
              <a:rPr lang="en-US" dirty="0"/>
              <a:t>Question</a:t>
            </a:r>
            <a:endParaRPr b="0" dirty="0">
              <a:solidFill>
                <a:srgbClr val="698094"/>
              </a:solidFill>
            </a:endParaRPr>
          </a:p>
        </p:txBody>
      </p:sp>
      <p:sp>
        <p:nvSpPr>
          <p:cNvPr id="19" name="Text Placeholder 18">
            <a:extLst>
              <a:ext uri="{FF2B5EF4-FFF2-40B4-BE49-F238E27FC236}">
                <a16:creationId xmlns:a16="http://schemas.microsoft.com/office/drawing/2014/main" id="{A18DE8D3-DF34-D5DB-7A65-C9A06BC8960E}"/>
              </a:ext>
            </a:extLst>
          </p:cNvPr>
          <p:cNvSpPr>
            <a:spLocks noGrp="1"/>
          </p:cNvSpPr>
          <p:nvPr>
            <p:ph type="body" idx="1"/>
          </p:nvPr>
        </p:nvSpPr>
        <p:spPr>
          <a:xfrm>
            <a:off x="838201" y="1709531"/>
            <a:ext cx="4233530" cy="4128444"/>
          </a:xfrm>
        </p:spPr>
        <p:txBody>
          <a:bodyPr/>
          <a:lstStyle/>
          <a:p>
            <a:pPr marL="1800" lvl="0" indent="0">
              <a:spcBef>
                <a:spcPts val="0"/>
              </a:spcBef>
              <a:buSzPts val="2800"/>
              <a:buNone/>
            </a:pPr>
            <a:r>
              <a:rPr lang="en-US" b="0" dirty="0">
                <a:solidFill>
                  <a:schemeClr val="tx1"/>
                </a:solidFill>
              </a:rPr>
              <a:t>Quarantine is an important way of protecting the food and </a:t>
            </a:r>
            <a:r>
              <a:rPr lang="en-US" b="0" dirty="0" err="1">
                <a:solidFill>
                  <a:schemeClr val="tx1"/>
                </a:solidFill>
              </a:rPr>
              <a:t>fibre</a:t>
            </a:r>
            <a:r>
              <a:rPr lang="en-US" b="0" dirty="0">
                <a:solidFill>
                  <a:schemeClr val="tx1"/>
                </a:solidFill>
              </a:rPr>
              <a:t> industry. </a:t>
            </a:r>
          </a:p>
          <a:p>
            <a:pPr marL="1800" lvl="0" indent="0">
              <a:spcBef>
                <a:spcPts val="1200"/>
              </a:spcBef>
              <a:buSzPts val="2800"/>
              <a:buNone/>
            </a:pPr>
            <a:r>
              <a:rPr lang="en-US" dirty="0">
                <a:solidFill>
                  <a:srgbClr val="D17F61"/>
                </a:solidFill>
              </a:rPr>
              <a:t>What is quarantine, and why is it important?</a:t>
            </a:r>
          </a:p>
        </p:txBody>
      </p:sp>
      <p:sp>
        <p:nvSpPr>
          <p:cNvPr id="16" name="Slide Number Placeholder 15">
            <a:extLst>
              <a:ext uri="{FF2B5EF4-FFF2-40B4-BE49-F238E27FC236}">
                <a16:creationId xmlns:a16="http://schemas.microsoft.com/office/drawing/2014/main" id="{B4B68E8F-163E-C901-6ADE-79457DB7E5E9}"/>
              </a:ext>
            </a:extLst>
          </p:cNvPr>
          <p:cNvSpPr>
            <a:spLocks noGrp="1"/>
          </p:cNvSpPr>
          <p:nvPr>
            <p:ph type="sldNum" idx="12"/>
          </p:nvPr>
        </p:nvSpPr>
        <p:spPr/>
        <p:txBody>
          <a:bodyPr/>
          <a:lstStyle/>
          <a:p>
            <a:fld id="{00000000-1234-1234-1234-123412341234}" type="slidenum">
              <a:rPr lang="en-US" smtClean="0"/>
              <a:pPr/>
              <a:t>18</a:t>
            </a:fld>
            <a:endParaRPr lang="en-US" dirty="0"/>
          </a:p>
        </p:txBody>
      </p:sp>
      <p:grpSp>
        <p:nvGrpSpPr>
          <p:cNvPr id="182" name="Google Shape;182;p14">
            <a:extLst>
              <a:ext uri="{FF2B5EF4-FFF2-40B4-BE49-F238E27FC236}">
                <a16:creationId xmlns:a16="http://schemas.microsoft.com/office/drawing/2014/main" id="{9129832B-9892-0DC9-460A-F922D0AE51B0}"/>
              </a:ext>
            </a:extLst>
          </p:cNvPr>
          <p:cNvGrpSpPr/>
          <p:nvPr/>
        </p:nvGrpSpPr>
        <p:grpSpPr>
          <a:xfrm>
            <a:off x="3130828" y="482299"/>
            <a:ext cx="859190" cy="859190"/>
            <a:chOff x="3170584" y="416039"/>
            <a:chExt cx="859190" cy="859190"/>
          </a:xfrm>
        </p:grpSpPr>
        <p:sp>
          <p:nvSpPr>
            <p:cNvPr id="183" name="Google Shape;183;p14">
              <a:extLst>
                <a:ext uri="{FF2B5EF4-FFF2-40B4-BE49-F238E27FC236}">
                  <a16:creationId xmlns:a16="http://schemas.microsoft.com/office/drawing/2014/main" id="{58F230AD-0C40-F9E6-0652-80542247E046}"/>
                </a:ext>
              </a:extLst>
            </p:cNvPr>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a:extLst>
                <a:ext uri="{FF2B5EF4-FFF2-40B4-BE49-F238E27FC236}">
                  <a16:creationId xmlns:a16="http://schemas.microsoft.com/office/drawing/2014/main" id="{2DC52349-28B6-0A32-C477-A13BF75FB04F}"/>
                </a:ext>
              </a:extLst>
            </p:cNvPr>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9</a:t>
              </a:r>
              <a:endParaRPr sz="8000" b="1" dirty="0">
                <a:solidFill>
                  <a:schemeClr val="lt1"/>
                </a:solidFill>
                <a:latin typeface="Calibri"/>
                <a:ea typeface="Calibri"/>
                <a:cs typeface="Calibri"/>
                <a:sym typeface="Calibri"/>
              </a:endParaRPr>
            </a:p>
          </p:txBody>
        </p:sp>
      </p:grpSp>
      <p:sp>
        <p:nvSpPr>
          <p:cNvPr id="2" name="Google Shape;53;p1">
            <a:extLst>
              <a:ext uri="{FF2B5EF4-FFF2-40B4-BE49-F238E27FC236}">
                <a16:creationId xmlns:a16="http://schemas.microsoft.com/office/drawing/2014/main" id="{FCB11CC9-C913-C016-B66F-765A087A2B1B}"/>
              </a:ext>
            </a:extLst>
          </p:cNvPr>
          <p:cNvSpPr txBox="1">
            <a:spLocks/>
          </p:cNvSpPr>
          <p:nvPr/>
        </p:nvSpPr>
        <p:spPr>
          <a:xfrm>
            <a:off x="10185990" y="883062"/>
            <a:ext cx="1167809"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t>Management of plants and animals</a:t>
            </a:r>
          </a:p>
        </p:txBody>
      </p:sp>
      <p:sp>
        <p:nvSpPr>
          <p:cNvPr id="3" name="Google Shape;53;p1">
            <a:extLst>
              <a:ext uri="{FF2B5EF4-FFF2-40B4-BE49-F238E27FC236}">
                <a16:creationId xmlns:a16="http://schemas.microsoft.com/office/drawing/2014/main" id="{2409514D-0B9F-3145-FDC8-C4E19C6FF2C8}"/>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t>Lesson 3</a:t>
            </a:r>
          </a:p>
        </p:txBody>
      </p:sp>
    </p:spTree>
    <p:extLst>
      <p:ext uri="{BB962C8B-B14F-4D97-AF65-F5344CB8AC3E}">
        <p14:creationId xmlns:p14="http://schemas.microsoft.com/office/powerpoint/2010/main" val="354642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732AD-8BE1-1D13-C24D-BCC6916ED8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43E6ED-3FF6-9799-2351-53510C39E6AF}"/>
              </a:ext>
            </a:extLst>
          </p:cNvPr>
          <p:cNvSpPr>
            <a:spLocks noGrp="1"/>
          </p:cNvSpPr>
          <p:nvPr>
            <p:ph type="title"/>
          </p:nvPr>
        </p:nvSpPr>
        <p:spPr/>
        <p:txBody>
          <a:bodyPr/>
          <a:lstStyle/>
          <a:p>
            <a:r>
              <a:rPr lang="en-US" dirty="0"/>
              <a:t>Answer</a:t>
            </a:r>
          </a:p>
        </p:txBody>
      </p:sp>
      <p:pic>
        <p:nvPicPr>
          <p:cNvPr id="5" name="Picture Placeholder 4">
            <a:extLst>
              <a:ext uri="{FF2B5EF4-FFF2-40B4-BE49-F238E27FC236}">
                <a16:creationId xmlns:a16="http://schemas.microsoft.com/office/drawing/2014/main" id="{09E7523B-D00E-2FB9-6230-994C3A33B268}"/>
              </a:ext>
            </a:extLst>
          </p:cNvPr>
          <p:cNvPicPr>
            <a:picLocks noGrp="1" noChangeAspect="1"/>
          </p:cNvPicPr>
          <p:nvPr>
            <p:ph type="pic" sz="quarter" idx="13"/>
          </p:nvPr>
        </p:nvPicPr>
        <p:blipFill>
          <a:blip r:embed="rId2"/>
          <a:srcRect l="11861" r="11861"/>
          <a:stretch>
            <a:fillRect/>
          </a:stretch>
        </p:blipFill>
        <p:spPr>
          <a:prstGeom prst="rect">
            <a:avLst/>
          </a:prstGeom>
          <a:noFill/>
        </p:spPr>
      </p:pic>
      <p:sp>
        <p:nvSpPr>
          <p:cNvPr id="35" name="Text Placeholder 34">
            <a:extLst>
              <a:ext uri="{FF2B5EF4-FFF2-40B4-BE49-F238E27FC236}">
                <a16:creationId xmlns:a16="http://schemas.microsoft.com/office/drawing/2014/main" id="{A4A5DF4A-D615-F7E2-2CF4-B665A821B0E7}"/>
              </a:ext>
            </a:extLst>
          </p:cNvPr>
          <p:cNvSpPr>
            <a:spLocks noGrp="1"/>
          </p:cNvSpPr>
          <p:nvPr>
            <p:ph type="body" idx="1"/>
          </p:nvPr>
        </p:nvSpPr>
        <p:spPr>
          <a:xfrm>
            <a:off x="838200" y="1709531"/>
            <a:ext cx="5339316" cy="4128444"/>
          </a:xfrm>
        </p:spPr>
        <p:txBody>
          <a:bodyPr/>
          <a:lstStyle/>
          <a:p>
            <a:pPr marL="508000" indent="-457200">
              <a:buFont typeface="Courier New" panose="02070309020205020404" pitchFamily="49" charset="0"/>
              <a:buChar char="o"/>
            </a:pPr>
            <a:r>
              <a:rPr lang="en-US" dirty="0"/>
              <a:t>Quarantine is a biosecurity measure for imported goods, plants, and animals, designed to prevent the entry of exotic pests and diseases into Australia and between states and territories. </a:t>
            </a:r>
          </a:p>
          <a:p>
            <a:pPr marL="508000" indent="-457200">
              <a:buFont typeface="Courier New" panose="02070309020205020404" pitchFamily="49" charset="0"/>
              <a:buChar char="o"/>
            </a:pPr>
            <a:r>
              <a:rPr lang="en-US" dirty="0"/>
              <a:t>Quarantine protects Australia’s agriculture and environment from high-risk, foreign pests</a:t>
            </a:r>
            <a:br>
              <a:rPr lang="en-US" dirty="0"/>
            </a:br>
            <a:r>
              <a:rPr lang="en-US" dirty="0"/>
              <a:t>and diseases.</a:t>
            </a:r>
          </a:p>
        </p:txBody>
      </p:sp>
      <p:sp>
        <p:nvSpPr>
          <p:cNvPr id="32" name="Slide Number Placeholder 31">
            <a:extLst>
              <a:ext uri="{FF2B5EF4-FFF2-40B4-BE49-F238E27FC236}">
                <a16:creationId xmlns:a16="http://schemas.microsoft.com/office/drawing/2014/main" id="{1B760B72-8FAB-36AD-7964-93FFF640801C}"/>
              </a:ext>
            </a:extLst>
          </p:cNvPr>
          <p:cNvSpPr>
            <a:spLocks noGrp="1"/>
          </p:cNvSpPr>
          <p:nvPr>
            <p:ph type="sldNum" idx="12"/>
          </p:nvPr>
        </p:nvSpPr>
        <p:spPr/>
        <p:txBody>
          <a:bodyPr/>
          <a:lstStyle/>
          <a:p>
            <a:pPr algn="r"/>
            <a:fld id="{00000000-1234-1234-1234-123412341234}" type="slidenum">
              <a:rPr lang="en-US" smtClean="0"/>
              <a:pPr algn="r"/>
              <a:t>19</a:t>
            </a:fld>
            <a:endParaRPr lang="en-US" dirty="0"/>
          </a:p>
        </p:txBody>
      </p:sp>
      <p:grpSp>
        <p:nvGrpSpPr>
          <p:cNvPr id="10" name="Group 9">
            <a:extLst>
              <a:ext uri="{FF2B5EF4-FFF2-40B4-BE49-F238E27FC236}">
                <a16:creationId xmlns:a16="http://schemas.microsoft.com/office/drawing/2014/main" id="{28DD177F-6923-3AB2-9135-DE6439B2D0A3}"/>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E7AA795F-9CC3-2DA3-1F3D-784DB194F31B}"/>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0DE33426-BB55-6AA6-0155-7CD41EB4C348}"/>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9</a:t>
              </a:r>
              <a:endParaRPr sz="8000" b="1" dirty="0">
                <a:solidFill>
                  <a:srgbClr val="D17F61"/>
                </a:solidFill>
                <a:latin typeface="Calibri"/>
                <a:ea typeface="Calibri"/>
                <a:cs typeface="Calibri"/>
                <a:sym typeface="Calibri"/>
              </a:endParaRPr>
            </a:p>
          </p:txBody>
        </p:sp>
      </p:grpSp>
      <p:sp>
        <p:nvSpPr>
          <p:cNvPr id="3" name="Google Shape;53;p1">
            <a:extLst>
              <a:ext uri="{FF2B5EF4-FFF2-40B4-BE49-F238E27FC236}">
                <a16:creationId xmlns:a16="http://schemas.microsoft.com/office/drawing/2014/main" id="{DCDEBA77-3140-9FD0-DA8B-79B017288AA6}"/>
              </a:ext>
            </a:extLst>
          </p:cNvPr>
          <p:cNvSpPr txBox="1">
            <a:spLocks/>
          </p:cNvSpPr>
          <p:nvPr/>
        </p:nvSpPr>
        <p:spPr>
          <a:xfrm>
            <a:off x="10185990" y="883062"/>
            <a:ext cx="1167809"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Management of plants and animals</a:t>
            </a:r>
          </a:p>
        </p:txBody>
      </p:sp>
      <p:sp>
        <p:nvSpPr>
          <p:cNvPr id="4" name="Google Shape;53;p1">
            <a:extLst>
              <a:ext uri="{FF2B5EF4-FFF2-40B4-BE49-F238E27FC236}">
                <a16:creationId xmlns:a16="http://schemas.microsoft.com/office/drawing/2014/main" id="{A5002CE2-E520-F670-6B61-C904975478E3}"/>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3</a:t>
            </a:r>
          </a:p>
        </p:txBody>
      </p:sp>
    </p:spTree>
    <p:extLst>
      <p:ext uri="{BB962C8B-B14F-4D97-AF65-F5344CB8AC3E}">
        <p14:creationId xmlns:p14="http://schemas.microsoft.com/office/powerpoint/2010/main" val="3153676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6" name="Picture Placeholder 5" descr="A group of cows grazing in a field&#10;&#10;AI-generated content may be incorrect.">
            <a:extLst>
              <a:ext uri="{FF2B5EF4-FFF2-40B4-BE49-F238E27FC236}">
                <a16:creationId xmlns:a16="http://schemas.microsoft.com/office/drawing/2014/main" id="{DF5064D1-4B88-0F91-8161-864DA60FB4C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6635750" y="1709529"/>
            <a:ext cx="4718050" cy="4128445"/>
          </a:xfrm>
          <a:prstGeom prst="rect">
            <a:avLst/>
          </a:prstGeom>
          <a:noFill/>
          <a:ln>
            <a:noFill/>
          </a:ln>
        </p:spPr>
      </p:pic>
      <p:sp>
        <p:nvSpPr>
          <p:cNvPr id="179" name="Google Shape;179;p14"/>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5B776B"/>
              </a:buClr>
              <a:buSzPts val="4400"/>
              <a:buFont typeface="Calibri"/>
              <a:buNone/>
            </a:pPr>
            <a:r>
              <a:rPr lang="en-US" dirty="0"/>
              <a:t>Question</a:t>
            </a:r>
            <a:endParaRPr b="0" dirty="0"/>
          </a:p>
        </p:txBody>
      </p:sp>
      <p:sp>
        <p:nvSpPr>
          <p:cNvPr id="9" name="Google Shape;180;p14">
            <a:extLst>
              <a:ext uri="{FF2B5EF4-FFF2-40B4-BE49-F238E27FC236}">
                <a16:creationId xmlns:a16="http://schemas.microsoft.com/office/drawing/2014/main" id="{0F3B8ED9-5130-53D6-7545-1642F9055D06}"/>
              </a:ext>
            </a:extLst>
          </p:cNvPr>
          <p:cNvSpPr txBox="1">
            <a:spLocks noGrp="1"/>
          </p:cNvSpPr>
          <p:nvPr>
            <p:ph type="body" idx="1"/>
          </p:nvPr>
        </p:nvSpPr>
        <p:spPr>
          <a:xfrm>
            <a:off x="838199" y="1709531"/>
            <a:ext cx="5615763" cy="4128444"/>
          </a:xfrm>
          <a:prstGeom prst="rect">
            <a:avLst/>
          </a:prstGeom>
          <a:noFill/>
          <a:ln>
            <a:noFill/>
          </a:ln>
        </p:spPr>
        <p:txBody>
          <a:bodyPr spcFirstLastPara="1" wrap="square" lIns="0" tIns="0" rIns="0" bIns="0" anchor="t" anchorCtr="0">
            <a:noAutofit/>
          </a:bodyPr>
          <a:lstStyle/>
          <a:p>
            <a:pPr marL="1800" indent="0">
              <a:spcBef>
                <a:spcPts val="0"/>
              </a:spcBef>
              <a:buSzPts val="2800"/>
              <a:buNone/>
            </a:pPr>
            <a:r>
              <a:rPr lang="en-US" b="0" spc="-50" dirty="0">
                <a:solidFill>
                  <a:schemeClr val="tx1"/>
                </a:solidFill>
              </a:rPr>
              <a:t>Access to good-quality water is essential for successful food and </a:t>
            </a:r>
            <a:r>
              <a:rPr lang="en-US" b="0" spc="-50" dirty="0" err="1">
                <a:solidFill>
                  <a:schemeClr val="tx1"/>
                </a:solidFill>
              </a:rPr>
              <a:t>fibre</a:t>
            </a:r>
            <a:r>
              <a:rPr lang="en-US" b="0" spc="-50" dirty="0">
                <a:solidFill>
                  <a:schemeClr val="tx1"/>
                </a:solidFill>
              </a:rPr>
              <a:t> production. </a:t>
            </a:r>
          </a:p>
          <a:p>
            <a:pPr marL="1800" indent="0">
              <a:spcBef>
                <a:spcPts val="1200"/>
              </a:spcBef>
              <a:buSzPts val="2800"/>
              <a:buNone/>
            </a:pPr>
            <a:r>
              <a:rPr lang="en-US" dirty="0">
                <a:solidFill>
                  <a:srgbClr val="D17F61"/>
                </a:solidFill>
              </a:rPr>
              <a:t>How much water do cattle consume per day, per head?</a:t>
            </a:r>
          </a:p>
          <a:p>
            <a:pPr marL="516150" indent="-514350">
              <a:spcBef>
                <a:spcPts val="1200"/>
              </a:spcBef>
              <a:buSzPts val="2800"/>
            </a:pPr>
            <a:r>
              <a:rPr lang="en-US" dirty="0"/>
              <a:t>3–7 </a:t>
            </a:r>
            <a:r>
              <a:rPr lang="en-US" dirty="0" err="1"/>
              <a:t>litres</a:t>
            </a:r>
            <a:endParaRPr lang="en-US" dirty="0"/>
          </a:p>
          <a:p>
            <a:pPr marL="516150" indent="-514350">
              <a:spcBef>
                <a:spcPts val="1200"/>
              </a:spcBef>
              <a:buSzPts val="2800"/>
            </a:pPr>
            <a:r>
              <a:rPr lang="en-US" dirty="0"/>
              <a:t>306–478 </a:t>
            </a:r>
            <a:r>
              <a:rPr lang="en-US" dirty="0" err="1"/>
              <a:t>litres</a:t>
            </a:r>
            <a:endParaRPr lang="en-US" dirty="0"/>
          </a:p>
          <a:p>
            <a:pPr marL="516150" indent="-514350">
              <a:spcBef>
                <a:spcPts val="1200"/>
              </a:spcBef>
              <a:buSzPts val="2800"/>
            </a:pPr>
            <a:r>
              <a:rPr lang="en-US" dirty="0"/>
              <a:t>22–85 </a:t>
            </a:r>
            <a:r>
              <a:rPr lang="en-US" dirty="0" err="1"/>
              <a:t>litres</a:t>
            </a:r>
            <a:endParaRPr lang="en-US" dirty="0"/>
          </a:p>
          <a:p>
            <a:pPr marL="516150" indent="-514350">
              <a:spcBef>
                <a:spcPts val="1200"/>
              </a:spcBef>
              <a:buSzPts val="2800"/>
            </a:pPr>
            <a:r>
              <a:rPr lang="en-US" dirty="0"/>
              <a:t>70–103 </a:t>
            </a:r>
            <a:r>
              <a:rPr lang="en-US" dirty="0" err="1"/>
              <a:t>litres</a:t>
            </a:r>
            <a:endParaRPr lang="en-US" dirty="0"/>
          </a:p>
          <a:p>
            <a:pPr marL="516150" indent="-514350">
              <a:spcBef>
                <a:spcPts val="1200"/>
              </a:spcBef>
              <a:buSzPts val="2800"/>
            </a:pPr>
            <a:endParaRPr lang="en-US" dirty="0"/>
          </a:p>
        </p:txBody>
      </p:sp>
      <p:sp>
        <p:nvSpPr>
          <p:cNvPr id="11" name="Slide Number Placeholder 10">
            <a:extLst>
              <a:ext uri="{FF2B5EF4-FFF2-40B4-BE49-F238E27FC236}">
                <a16:creationId xmlns:a16="http://schemas.microsoft.com/office/drawing/2014/main" id="{34336711-9B84-D3A4-B178-E0DE3E13C2E1}"/>
              </a:ext>
            </a:extLst>
          </p:cNvPr>
          <p:cNvSpPr>
            <a:spLocks noGrp="1"/>
          </p:cNvSpPr>
          <p:nvPr>
            <p:ph type="sldNum" idx="12"/>
          </p:nvPr>
        </p:nvSpPr>
        <p:spPr/>
        <p:txBody>
          <a:bodyPr/>
          <a:lstStyle/>
          <a:p>
            <a:fld id="{00000000-1234-1234-1234-123412341234}" type="slidenum">
              <a:rPr lang="en-US" smtClean="0"/>
              <a:pPr/>
              <a:t>2</a:t>
            </a:fld>
            <a:endParaRPr lang="en-US" dirty="0"/>
          </a:p>
        </p:txBody>
      </p:sp>
      <p:grpSp>
        <p:nvGrpSpPr>
          <p:cNvPr id="182" name="Google Shape;182;p14"/>
          <p:cNvGrpSpPr/>
          <p:nvPr/>
        </p:nvGrpSpPr>
        <p:grpSpPr>
          <a:xfrm>
            <a:off x="3130828" y="482299"/>
            <a:ext cx="859190" cy="859190"/>
            <a:chOff x="3170584" y="416039"/>
            <a:chExt cx="859190" cy="859190"/>
          </a:xfrm>
        </p:grpSpPr>
        <p:sp>
          <p:nvSpPr>
            <p:cNvPr id="183" name="Google Shape;183;p14"/>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1</a:t>
              </a:r>
              <a:endParaRPr sz="8000" b="1" dirty="0">
                <a:solidFill>
                  <a:schemeClr val="lt1"/>
                </a:solidFill>
                <a:latin typeface="Calibri"/>
                <a:ea typeface="Calibri"/>
                <a:cs typeface="Calibri"/>
                <a:sym typeface="Calibri"/>
              </a:endParaRPr>
            </a:p>
          </p:txBody>
        </p:sp>
      </p:grpSp>
      <p:sp>
        <p:nvSpPr>
          <p:cNvPr id="3" name="Google Shape;53;p1">
            <a:extLst>
              <a:ext uri="{FF2B5EF4-FFF2-40B4-BE49-F238E27FC236}">
                <a16:creationId xmlns:a16="http://schemas.microsoft.com/office/drawing/2014/main" id="{D2CBF108-5533-50E5-95FF-1FAF4BD3776C}"/>
              </a:ext>
            </a:extLst>
          </p:cNvPr>
          <p:cNvSpPr txBox="1">
            <a:spLocks/>
          </p:cNvSpPr>
          <p:nvPr/>
        </p:nvSpPr>
        <p:spPr>
          <a:xfrm>
            <a:off x="10096500" y="883062"/>
            <a:ext cx="1257300"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t>Managing sustainable red meat production</a:t>
            </a:r>
          </a:p>
          <a:p>
            <a:pPr marL="0" indent="0" algn="r">
              <a:spcBef>
                <a:spcPts val="0"/>
              </a:spcBef>
            </a:pPr>
            <a:endParaRPr lang="en-US" sz="1000" dirty="0"/>
          </a:p>
        </p:txBody>
      </p:sp>
      <p:sp>
        <p:nvSpPr>
          <p:cNvPr id="4" name="Google Shape;53;p1">
            <a:extLst>
              <a:ext uri="{FF2B5EF4-FFF2-40B4-BE49-F238E27FC236}">
                <a16:creationId xmlns:a16="http://schemas.microsoft.com/office/drawing/2014/main" id="{016BB699-3B5E-1027-58BE-05FD8849D0BA}"/>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t>Lesson 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0B025B7F-14EA-BFFF-437C-F987B9ACAEE1}"/>
            </a:ext>
          </a:extLst>
        </p:cNvPr>
        <p:cNvGrpSpPr/>
        <p:nvPr/>
      </p:nvGrpSpPr>
      <p:grpSpPr>
        <a:xfrm>
          <a:off x="0" y="0"/>
          <a:ext cx="0" cy="0"/>
          <a:chOff x="0" y="0"/>
          <a:chExt cx="0" cy="0"/>
        </a:xfrm>
      </p:grpSpPr>
      <p:sp>
        <p:nvSpPr>
          <p:cNvPr id="179" name="Google Shape;179;p14">
            <a:extLst>
              <a:ext uri="{FF2B5EF4-FFF2-40B4-BE49-F238E27FC236}">
                <a16:creationId xmlns:a16="http://schemas.microsoft.com/office/drawing/2014/main" id="{AB17BD30-5F39-8C50-1504-C00B01F92EFA}"/>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uSzPts val="4400"/>
            </a:pPr>
            <a:r>
              <a:rPr lang="en-US" dirty="0"/>
              <a:t>Question</a:t>
            </a:r>
            <a:endParaRPr b="0" dirty="0">
              <a:solidFill>
                <a:srgbClr val="698094"/>
              </a:solidFill>
            </a:endParaRPr>
          </a:p>
        </p:txBody>
      </p:sp>
      <p:sp>
        <p:nvSpPr>
          <p:cNvPr id="180" name="Google Shape;180;p14">
            <a:extLst>
              <a:ext uri="{FF2B5EF4-FFF2-40B4-BE49-F238E27FC236}">
                <a16:creationId xmlns:a16="http://schemas.microsoft.com/office/drawing/2014/main" id="{3171217F-E6EC-8CF1-95CF-33A36397DCB0}"/>
              </a:ext>
            </a:extLst>
          </p:cNvPr>
          <p:cNvSpPr txBox="1">
            <a:spLocks noGrp="1"/>
          </p:cNvSpPr>
          <p:nvPr>
            <p:ph type="body" idx="1"/>
          </p:nvPr>
        </p:nvSpPr>
        <p:spPr>
          <a:xfrm>
            <a:off x="838200" y="1709531"/>
            <a:ext cx="5257800" cy="2520689"/>
          </a:xfrm>
          <a:prstGeom prst="rect">
            <a:avLst/>
          </a:prstGeom>
          <a:noFill/>
          <a:ln>
            <a:noFill/>
          </a:ln>
        </p:spPr>
        <p:txBody>
          <a:bodyPr spcFirstLastPara="1" wrap="square" lIns="0" tIns="0" rIns="0" bIns="0" anchor="t" anchorCtr="0">
            <a:noAutofit/>
          </a:bodyPr>
          <a:lstStyle/>
          <a:p>
            <a:pPr marL="1800" indent="0">
              <a:spcBef>
                <a:spcPts val="0"/>
              </a:spcBef>
              <a:buSzPts val="2800"/>
              <a:buNone/>
            </a:pPr>
            <a:r>
              <a:rPr lang="en-US" b="0" spc="-50" dirty="0">
                <a:solidFill>
                  <a:schemeClr val="tx1"/>
                </a:solidFill>
              </a:rPr>
              <a:t>Australia’s red meat and livestock industry is very important to the Australian economy.</a:t>
            </a:r>
          </a:p>
          <a:p>
            <a:pPr marL="1800" indent="0">
              <a:spcBef>
                <a:spcPts val="1200"/>
              </a:spcBef>
              <a:buSzPts val="2800"/>
              <a:buNone/>
            </a:pPr>
            <a:r>
              <a:rPr lang="en-US" dirty="0">
                <a:solidFill>
                  <a:srgbClr val="D17F61"/>
                </a:solidFill>
              </a:rPr>
              <a:t>Australia's red meat and livestock industry employed how many people in 2023-2024?</a:t>
            </a:r>
          </a:p>
        </p:txBody>
      </p:sp>
      <p:sp>
        <p:nvSpPr>
          <p:cNvPr id="5" name="Slide Number Placeholder 4">
            <a:extLst>
              <a:ext uri="{FF2B5EF4-FFF2-40B4-BE49-F238E27FC236}">
                <a16:creationId xmlns:a16="http://schemas.microsoft.com/office/drawing/2014/main" id="{AC29DC0B-1D55-A0AD-5648-21625B409425}"/>
              </a:ext>
            </a:extLst>
          </p:cNvPr>
          <p:cNvSpPr>
            <a:spLocks noGrp="1"/>
          </p:cNvSpPr>
          <p:nvPr>
            <p:ph type="sldNum" idx="12"/>
          </p:nvPr>
        </p:nvSpPr>
        <p:spPr/>
        <p:txBody>
          <a:bodyPr/>
          <a:lstStyle/>
          <a:p>
            <a:fld id="{00000000-1234-1234-1234-123412341234}" type="slidenum">
              <a:rPr lang="en-US" smtClean="0"/>
              <a:pPr/>
              <a:t>20</a:t>
            </a:fld>
            <a:endParaRPr lang="en-US" dirty="0"/>
          </a:p>
        </p:txBody>
      </p:sp>
      <p:grpSp>
        <p:nvGrpSpPr>
          <p:cNvPr id="182" name="Google Shape;182;p14">
            <a:extLst>
              <a:ext uri="{FF2B5EF4-FFF2-40B4-BE49-F238E27FC236}">
                <a16:creationId xmlns:a16="http://schemas.microsoft.com/office/drawing/2014/main" id="{9FCB629A-2FE4-4FA3-930A-5CC956F08577}"/>
              </a:ext>
            </a:extLst>
          </p:cNvPr>
          <p:cNvGrpSpPr/>
          <p:nvPr/>
        </p:nvGrpSpPr>
        <p:grpSpPr>
          <a:xfrm>
            <a:off x="3130828" y="482299"/>
            <a:ext cx="859190" cy="859190"/>
            <a:chOff x="3170584" y="416039"/>
            <a:chExt cx="859190" cy="859190"/>
          </a:xfrm>
        </p:grpSpPr>
        <p:sp>
          <p:nvSpPr>
            <p:cNvPr id="183" name="Google Shape;183;p14">
              <a:extLst>
                <a:ext uri="{FF2B5EF4-FFF2-40B4-BE49-F238E27FC236}">
                  <a16:creationId xmlns:a16="http://schemas.microsoft.com/office/drawing/2014/main" id="{F24B4880-4113-7F76-D378-91446D065FE6}"/>
                </a:ext>
              </a:extLst>
            </p:cNvPr>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a:extLst>
                <a:ext uri="{FF2B5EF4-FFF2-40B4-BE49-F238E27FC236}">
                  <a16:creationId xmlns:a16="http://schemas.microsoft.com/office/drawing/2014/main" id="{3AD79CEB-A322-0F58-6C6A-8346D6B00336}"/>
                </a:ext>
              </a:extLst>
            </p:cNvPr>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10</a:t>
              </a:r>
              <a:endParaRPr sz="8000" b="1" dirty="0">
                <a:solidFill>
                  <a:schemeClr val="lt1"/>
                </a:solidFill>
                <a:latin typeface="Calibri"/>
                <a:ea typeface="Calibri"/>
                <a:cs typeface="Calibri"/>
                <a:sym typeface="Calibri"/>
              </a:endParaRPr>
            </a:p>
          </p:txBody>
        </p:sp>
      </p:grpSp>
      <p:sp>
        <p:nvSpPr>
          <p:cNvPr id="6" name="Google Shape;53;p1">
            <a:extLst>
              <a:ext uri="{FF2B5EF4-FFF2-40B4-BE49-F238E27FC236}">
                <a16:creationId xmlns:a16="http://schemas.microsoft.com/office/drawing/2014/main" id="{514BC5D8-C337-DCF7-4CB8-427E77B0F8EB}"/>
              </a:ext>
            </a:extLst>
          </p:cNvPr>
          <p:cNvSpPr txBox="1">
            <a:spLocks/>
          </p:cNvSpPr>
          <p:nvPr/>
        </p:nvSpPr>
        <p:spPr>
          <a:xfrm>
            <a:off x="9983972" y="883062"/>
            <a:ext cx="1369827"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t>Where does Australian red meat go?</a:t>
            </a:r>
          </a:p>
        </p:txBody>
      </p:sp>
      <p:sp>
        <p:nvSpPr>
          <p:cNvPr id="7" name="Google Shape;53;p1">
            <a:extLst>
              <a:ext uri="{FF2B5EF4-FFF2-40B4-BE49-F238E27FC236}">
                <a16:creationId xmlns:a16="http://schemas.microsoft.com/office/drawing/2014/main" id="{B750DDF3-266F-FD1D-792B-37A92A95063A}"/>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t>Lesson 4</a:t>
            </a:r>
          </a:p>
        </p:txBody>
      </p:sp>
      <p:sp>
        <p:nvSpPr>
          <p:cNvPr id="9" name="Google Shape;180;p14">
            <a:extLst>
              <a:ext uri="{FF2B5EF4-FFF2-40B4-BE49-F238E27FC236}">
                <a16:creationId xmlns:a16="http://schemas.microsoft.com/office/drawing/2014/main" id="{476825E8-1F9E-99FC-A9C1-C21B60362298}"/>
              </a:ext>
            </a:extLst>
          </p:cNvPr>
          <p:cNvSpPr txBox="1">
            <a:spLocks/>
          </p:cNvSpPr>
          <p:nvPr/>
        </p:nvSpPr>
        <p:spPr>
          <a:xfrm>
            <a:off x="838200" y="4163959"/>
            <a:ext cx="5339316" cy="1016410"/>
          </a:xfrm>
          <a:prstGeom prst="rect">
            <a:avLst/>
          </a:prstGeom>
          <a:noFill/>
          <a:ln>
            <a:noFill/>
          </a:ln>
        </p:spPr>
        <p:txBody>
          <a:bodyPr spcFirstLastPara="1" wrap="square" lIns="0" tIns="0" rIns="0" bIns="0" numCol="2"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698094"/>
              </a:buClr>
              <a:buSzPct val="100000"/>
              <a:buFont typeface="+mj-lt"/>
              <a:buAutoNum type="alphaLcPeriod"/>
              <a:defRPr sz="2800" b="1"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rgbClr val="5B776B"/>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rgbClr val="5B776B"/>
              </a:buClr>
              <a:buSzPts val="2800"/>
              <a:buFont typeface="NTR"/>
              <a:buChar char="-"/>
              <a:defRPr sz="2800" b="0" i="0" u="none" strike="noStrike" cap="none">
                <a:solidFill>
                  <a:srgbClr val="5B776B"/>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16150" indent="-514350">
              <a:spcBef>
                <a:spcPts val="1200"/>
              </a:spcBef>
              <a:buClr>
                <a:srgbClr val="D17F61"/>
              </a:buClr>
              <a:buSzPts val="2800"/>
              <a:buFont typeface="Calibri"/>
              <a:buAutoNum type="alphaLcPeriod"/>
            </a:pPr>
            <a:r>
              <a:rPr lang="en-US" dirty="0"/>
              <a:t>460,272 </a:t>
            </a:r>
          </a:p>
          <a:p>
            <a:pPr marL="516150" indent="-514350">
              <a:spcBef>
                <a:spcPts val="1200"/>
              </a:spcBef>
              <a:buClr>
                <a:srgbClr val="D17F61"/>
              </a:buClr>
              <a:buSzPts val="2800"/>
              <a:buFont typeface="Calibri"/>
              <a:buAutoNum type="alphaLcPeriod"/>
            </a:pPr>
            <a:r>
              <a:rPr lang="en-US" dirty="0"/>
              <a:t>460,556</a:t>
            </a:r>
          </a:p>
          <a:p>
            <a:pPr marL="516150" indent="-514350">
              <a:spcBef>
                <a:spcPts val="1200"/>
              </a:spcBef>
              <a:buClr>
                <a:srgbClr val="D17F61"/>
              </a:buClr>
              <a:buSzPts val="2800"/>
              <a:buFont typeface="Calibri"/>
              <a:buAutoNum type="alphaLcPeriod"/>
            </a:pPr>
            <a:r>
              <a:rPr lang="en-US" dirty="0"/>
              <a:t>460,778 </a:t>
            </a:r>
          </a:p>
          <a:p>
            <a:pPr marL="516150" indent="-514350">
              <a:spcBef>
                <a:spcPts val="1200"/>
              </a:spcBef>
              <a:buClr>
                <a:srgbClr val="D17F61"/>
              </a:buClr>
              <a:buSzPts val="2800"/>
              <a:buFont typeface="Calibri"/>
              <a:buAutoNum type="alphaLcPeriod"/>
            </a:pPr>
            <a:r>
              <a:rPr lang="en-US" dirty="0"/>
              <a:t>460,385</a:t>
            </a:r>
          </a:p>
        </p:txBody>
      </p:sp>
      <p:pic>
        <p:nvPicPr>
          <p:cNvPr id="10" name="Picture Placeholder 9">
            <a:extLst>
              <a:ext uri="{FF2B5EF4-FFF2-40B4-BE49-F238E27FC236}">
                <a16:creationId xmlns:a16="http://schemas.microsoft.com/office/drawing/2014/main" id="{F0784734-C48D-6603-5A7A-FAD50BA9E62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6635750" y="1709529"/>
            <a:ext cx="4718050" cy="4128445"/>
          </a:xfrm>
          <a:prstGeom prst="rect">
            <a:avLst/>
          </a:prstGeom>
          <a:noFill/>
          <a:ln>
            <a:noFill/>
          </a:ln>
        </p:spPr>
      </p:pic>
    </p:spTree>
    <p:extLst>
      <p:ext uri="{BB962C8B-B14F-4D97-AF65-F5344CB8AC3E}">
        <p14:creationId xmlns:p14="http://schemas.microsoft.com/office/powerpoint/2010/main" val="3308463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4CEA8-55F4-8618-8455-BB2B514B43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FFCD4-2D7F-C048-7388-9FED2754D31C}"/>
              </a:ext>
            </a:extLst>
          </p:cNvPr>
          <p:cNvSpPr>
            <a:spLocks noGrp="1"/>
          </p:cNvSpPr>
          <p:nvPr>
            <p:ph type="title"/>
          </p:nvPr>
        </p:nvSpPr>
        <p:spPr>
          <a:xfrm>
            <a:off x="838201" y="365126"/>
            <a:ext cx="1933876" cy="910102"/>
          </a:xfrm>
        </p:spPr>
        <p:txBody>
          <a:bodyPr/>
          <a:lstStyle/>
          <a:p>
            <a:r>
              <a:rPr lang="en-US" dirty="0"/>
              <a:t>Answer</a:t>
            </a:r>
          </a:p>
        </p:txBody>
      </p:sp>
      <p:sp>
        <p:nvSpPr>
          <p:cNvPr id="4" name="Text Placeholder 3">
            <a:extLst>
              <a:ext uri="{FF2B5EF4-FFF2-40B4-BE49-F238E27FC236}">
                <a16:creationId xmlns:a16="http://schemas.microsoft.com/office/drawing/2014/main" id="{C1238D53-C471-1F27-262E-1CC4A0F63956}"/>
              </a:ext>
            </a:extLst>
          </p:cNvPr>
          <p:cNvSpPr>
            <a:spLocks noGrp="1"/>
          </p:cNvSpPr>
          <p:nvPr>
            <p:ph type="body" idx="1"/>
          </p:nvPr>
        </p:nvSpPr>
        <p:spPr>
          <a:xfrm>
            <a:off x="838200" y="1709530"/>
            <a:ext cx="5410200" cy="4346713"/>
          </a:xfrm>
        </p:spPr>
        <p:txBody>
          <a:bodyPr/>
          <a:lstStyle/>
          <a:p>
            <a:r>
              <a:rPr lang="en-US" dirty="0"/>
              <a:t>460,272</a:t>
            </a:r>
          </a:p>
        </p:txBody>
      </p:sp>
      <p:grpSp>
        <p:nvGrpSpPr>
          <p:cNvPr id="10" name="Group 9">
            <a:extLst>
              <a:ext uri="{FF2B5EF4-FFF2-40B4-BE49-F238E27FC236}">
                <a16:creationId xmlns:a16="http://schemas.microsoft.com/office/drawing/2014/main" id="{B8FC1D1C-F2C2-4F9D-DCDC-6F2552CE3B49}"/>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C4816B84-302B-2FBC-BDFD-3469D269C68F}"/>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C75A2344-2D10-43D8-E3B4-F9A82E35889E}"/>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10</a:t>
              </a:r>
              <a:endParaRPr sz="8000" b="1" dirty="0">
                <a:solidFill>
                  <a:srgbClr val="D17F61"/>
                </a:solidFill>
                <a:latin typeface="Calibri"/>
                <a:ea typeface="Calibri"/>
                <a:cs typeface="Calibri"/>
                <a:sym typeface="Calibri"/>
              </a:endParaRPr>
            </a:p>
          </p:txBody>
        </p:sp>
      </p:grpSp>
      <p:sp>
        <p:nvSpPr>
          <p:cNvPr id="5" name="Slide Number Placeholder 4">
            <a:extLst>
              <a:ext uri="{FF2B5EF4-FFF2-40B4-BE49-F238E27FC236}">
                <a16:creationId xmlns:a16="http://schemas.microsoft.com/office/drawing/2014/main" id="{AD10E04C-526A-84EB-7BBC-EED9BF425216}"/>
              </a:ext>
            </a:extLst>
          </p:cNvPr>
          <p:cNvSpPr>
            <a:spLocks noGrp="1"/>
          </p:cNvSpPr>
          <p:nvPr>
            <p:ph type="sldNum" idx="12"/>
          </p:nvPr>
        </p:nvSpPr>
        <p:spPr/>
        <p:txBody>
          <a:bodyPr/>
          <a:lstStyle/>
          <a:p>
            <a:pPr algn="r"/>
            <a:fld id="{00000000-1234-1234-1234-123412341234}" type="slidenum">
              <a:rPr lang="en-US" smtClean="0"/>
              <a:pPr algn="r"/>
              <a:t>21</a:t>
            </a:fld>
            <a:endParaRPr lang="en-US" dirty="0"/>
          </a:p>
        </p:txBody>
      </p:sp>
      <p:sp>
        <p:nvSpPr>
          <p:cNvPr id="6" name="Google Shape;53;p1">
            <a:extLst>
              <a:ext uri="{FF2B5EF4-FFF2-40B4-BE49-F238E27FC236}">
                <a16:creationId xmlns:a16="http://schemas.microsoft.com/office/drawing/2014/main" id="{83F9BD69-6023-CEE7-3D40-C13348B976E2}"/>
              </a:ext>
            </a:extLst>
          </p:cNvPr>
          <p:cNvSpPr txBox="1">
            <a:spLocks/>
          </p:cNvSpPr>
          <p:nvPr/>
        </p:nvSpPr>
        <p:spPr>
          <a:xfrm>
            <a:off x="9983972" y="883062"/>
            <a:ext cx="1369827"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Where does Australian red meat go?</a:t>
            </a:r>
          </a:p>
        </p:txBody>
      </p:sp>
      <p:sp>
        <p:nvSpPr>
          <p:cNvPr id="12" name="Google Shape;53;p1">
            <a:extLst>
              <a:ext uri="{FF2B5EF4-FFF2-40B4-BE49-F238E27FC236}">
                <a16:creationId xmlns:a16="http://schemas.microsoft.com/office/drawing/2014/main" id="{9231417B-D673-BF1A-E5F1-FFD8F64954CB}"/>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4</a:t>
            </a:r>
          </a:p>
        </p:txBody>
      </p:sp>
      <p:pic>
        <p:nvPicPr>
          <p:cNvPr id="17" name="Picture Placeholder 9">
            <a:extLst>
              <a:ext uri="{FF2B5EF4-FFF2-40B4-BE49-F238E27FC236}">
                <a16:creationId xmlns:a16="http://schemas.microsoft.com/office/drawing/2014/main" id="{2F34DF30-1C52-9373-71A2-3C8F33ED36B2}"/>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6635750" y="1709529"/>
            <a:ext cx="4718050" cy="4128445"/>
          </a:xfrm>
          <a:prstGeom prst="rect">
            <a:avLst/>
          </a:prstGeom>
          <a:noFill/>
          <a:ln>
            <a:noFill/>
          </a:ln>
        </p:spPr>
      </p:pic>
    </p:spTree>
    <p:extLst>
      <p:ext uri="{BB962C8B-B14F-4D97-AF65-F5344CB8AC3E}">
        <p14:creationId xmlns:p14="http://schemas.microsoft.com/office/powerpoint/2010/main" val="2710044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2B792A0B-1C85-4B3D-5007-F2724CD89ACB}"/>
            </a:ext>
          </a:extLst>
        </p:cNvPr>
        <p:cNvGrpSpPr/>
        <p:nvPr/>
      </p:nvGrpSpPr>
      <p:grpSpPr>
        <a:xfrm>
          <a:off x="0" y="0"/>
          <a:ext cx="0" cy="0"/>
          <a:chOff x="0" y="0"/>
          <a:chExt cx="0" cy="0"/>
        </a:xfrm>
      </p:grpSpPr>
      <p:pic>
        <p:nvPicPr>
          <p:cNvPr id="27" name="Picture 26" descr="A cow standing in a field&#10;&#10;AI-generated content may be incorrect.">
            <a:extLst>
              <a:ext uri="{FF2B5EF4-FFF2-40B4-BE49-F238E27FC236}">
                <a16:creationId xmlns:a16="http://schemas.microsoft.com/office/drawing/2014/main" id="{998A0944-93C1-EBA9-798C-7D0383A72D8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7525520" y="1709531"/>
            <a:ext cx="1829618" cy="2052108"/>
          </a:xfrm>
          <a:prstGeom prst="rect">
            <a:avLst/>
          </a:prstGeom>
          <a:noFill/>
        </p:spPr>
      </p:pic>
      <p:pic>
        <p:nvPicPr>
          <p:cNvPr id="33" name="Picture 32" descr="A bull standing in a grassy field&#10;&#10;AI-generated content may be incorrect.">
            <a:extLst>
              <a:ext uri="{FF2B5EF4-FFF2-40B4-BE49-F238E27FC236}">
                <a16:creationId xmlns:a16="http://schemas.microsoft.com/office/drawing/2014/main" id="{780EE029-24AA-481F-15E7-9B07B9C19F5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521962" y="3900006"/>
            <a:ext cx="1836738" cy="2054225"/>
          </a:xfrm>
          <a:prstGeom prst="rect">
            <a:avLst/>
          </a:prstGeom>
          <a:noFill/>
        </p:spPr>
      </p:pic>
      <p:pic>
        <p:nvPicPr>
          <p:cNvPr id="31" name="Picture 30" descr="A cow standing in a field&#10;&#10;AI-generated content may be incorrect.">
            <a:extLst>
              <a:ext uri="{FF2B5EF4-FFF2-40B4-BE49-F238E27FC236}">
                <a16:creationId xmlns:a16="http://schemas.microsoft.com/office/drawing/2014/main" id="{D692FA6E-DBE5-9048-1E42-1344E778BC1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524181" y="3900006"/>
            <a:ext cx="1829618" cy="2054225"/>
          </a:xfrm>
          <a:prstGeom prst="rect">
            <a:avLst/>
          </a:prstGeom>
          <a:noFill/>
        </p:spPr>
      </p:pic>
      <p:sp>
        <p:nvSpPr>
          <p:cNvPr id="179" name="Google Shape;179;p14">
            <a:extLst>
              <a:ext uri="{FF2B5EF4-FFF2-40B4-BE49-F238E27FC236}">
                <a16:creationId xmlns:a16="http://schemas.microsoft.com/office/drawing/2014/main" id="{E14BE574-D23E-5038-AD17-7F6951272365}"/>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uSzPts val="4400"/>
            </a:pPr>
            <a:r>
              <a:rPr lang="en-US" dirty="0"/>
              <a:t>Question</a:t>
            </a:r>
            <a:endParaRPr b="0" dirty="0">
              <a:solidFill>
                <a:srgbClr val="698094"/>
              </a:solidFill>
            </a:endParaRPr>
          </a:p>
        </p:txBody>
      </p:sp>
      <p:sp>
        <p:nvSpPr>
          <p:cNvPr id="180" name="Google Shape;180;p14">
            <a:extLst>
              <a:ext uri="{FF2B5EF4-FFF2-40B4-BE49-F238E27FC236}">
                <a16:creationId xmlns:a16="http://schemas.microsoft.com/office/drawing/2014/main" id="{47DF6869-6731-D3FC-B58F-77F8236B3ED3}"/>
              </a:ext>
            </a:extLst>
          </p:cNvPr>
          <p:cNvSpPr txBox="1">
            <a:spLocks noGrp="1"/>
          </p:cNvSpPr>
          <p:nvPr>
            <p:ph type="body" idx="1"/>
          </p:nvPr>
        </p:nvSpPr>
        <p:spPr>
          <a:xfrm>
            <a:off x="838201" y="1709531"/>
            <a:ext cx="5413743" cy="2341474"/>
          </a:xfrm>
          <a:prstGeom prst="rect">
            <a:avLst/>
          </a:prstGeom>
          <a:noFill/>
          <a:ln>
            <a:noFill/>
          </a:ln>
        </p:spPr>
        <p:txBody>
          <a:bodyPr spcFirstLastPara="1" wrap="square" lIns="0" tIns="0" rIns="0" bIns="0" numCol="1" anchor="t" anchorCtr="0">
            <a:noAutofit/>
          </a:bodyPr>
          <a:lstStyle/>
          <a:p>
            <a:pPr marL="1800" indent="0">
              <a:spcBef>
                <a:spcPts val="0"/>
              </a:spcBef>
              <a:buSzPts val="2800"/>
              <a:buNone/>
            </a:pPr>
            <a:r>
              <a:rPr lang="en-US" b="0" i="1" u="sng" dirty="0">
                <a:solidFill>
                  <a:schemeClr val="tx1"/>
                </a:solidFill>
              </a:rPr>
              <a:t>Bos taurus</a:t>
            </a:r>
            <a:r>
              <a:rPr lang="en-US" b="0" dirty="0">
                <a:solidFill>
                  <a:schemeClr val="tx1"/>
                </a:solidFill>
              </a:rPr>
              <a:t> breeds originate from the temperate climate of Europe and are better suited to southern Australia (cooler climates with higher rainfall).</a:t>
            </a:r>
          </a:p>
        </p:txBody>
      </p:sp>
      <p:sp>
        <p:nvSpPr>
          <p:cNvPr id="5" name="Slide Number Placeholder 4">
            <a:extLst>
              <a:ext uri="{FF2B5EF4-FFF2-40B4-BE49-F238E27FC236}">
                <a16:creationId xmlns:a16="http://schemas.microsoft.com/office/drawing/2014/main" id="{40AD708D-8D1C-DA14-878E-FAFA17386798}"/>
              </a:ext>
            </a:extLst>
          </p:cNvPr>
          <p:cNvSpPr>
            <a:spLocks noGrp="1"/>
          </p:cNvSpPr>
          <p:nvPr>
            <p:ph type="sldNum" idx="12"/>
          </p:nvPr>
        </p:nvSpPr>
        <p:spPr/>
        <p:txBody>
          <a:bodyPr/>
          <a:lstStyle/>
          <a:p>
            <a:fld id="{00000000-1234-1234-1234-123412341234}" type="slidenum">
              <a:rPr lang="en-US" smtClean="0"/>
              <a:pPr/>
              <a:t>22</a:t>
            </a:fld>
            <a:endParaRPr lang="en-US" dirty="0"/>
          </a:p>
        </p:txBody>
      </p:sp>
      <p:grpSp>
        <p:nvGrpSpPr>
          <p:cNvPr id="182" name="Google Shape;182;p14">
            <a:extLst>
              <a:ext uri="{FF2B5EF4-FFF2-40B4-BE49-F238E27FC236}">
                <a16:creationId xmlns:a16="http://schemas.microsoft.com/office/drawing/2014/main" id="{A3850E1F-2D58-D85D-ECA4-9206CEC325CE}"/>
              </a:ext>
            </a:extLst>
          </p:cNvPr>
          <p:cNvGrpSpPr/>
          <p:nvPr/>
        </p:nvGrpSpPr>
        <p:grpSpPr>
          <a:xfrm>
            <a:off x="3130828" y="482299"/>
            <a:ext cx="859190" cy="859190"/>
            <a:chOff x="3170584" y="416039"/>
            <a:chExt cx="859190" cy="859190"/>
          </a:xfrm>
        </p:grpSpPr>
        <p:sp>
          <p:nvSpPr>
            <p:cNvPr id="183" name="Google Shape;183;p14">
              <a:extLst>
                <a:ext uri="{FF2B5EF4-FFF2-40B4-BE49-F238E27FC236}">
                  <a16:creationId xmlns:a16="http://schemas.microsoft.com/office/drawing/2014/main" id="{10F585FA-BEC5-02AE-6846-9B3AEE1CD43D}"/>
                </a:ext>
              </a:extLst>
            </p:cNvPr>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a:extLst>
                <a:ext uri="{FF2B5EF4-FFF2-40B4-BE49-F238E27FC236}">
                  <a16:creationId xmlns:a16="http://schemas.microsoft.com/office/drawing/2014/main" id="{F0068EAB-2A6E-6758-6F64-E494797EA9B4}"/>
                </a:ext>
              </a:extLst>
            </p:cNvPr>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11</a:t>
              </a:r>
              <a:endParaRPr sz="8000" b="1" dirty="0">
                <a:solidFill>
                  <a:schemeClr val="lt1"/>
                </a:solidFill>
                <a:latin typeface="Calibri"/>
                <a:ea typeface="Calibri"/>
                <a:cs typeface="Calibri"/>
                <a:sym typeface="Calibri"/>
              </a:endParaRPr>
            </a:p>
          </p:txBody>
        </p:sp>
      </p:grpSp>
      <p:pic>
        <p:nvPicPr>
          <p:cNvPr id="29" name="Picture 28" descr="A black cow in a field&#10;&#10;AI-generated content may be incorrect.">
            <a:extLst>
              <a:ext uri="{FF2B5EF4-FFF2-40B4-BE49-F238E27FC236}">
                <a16:creationId xmlns:a16="http://schemas.microsoft.com/office/drawing/2014/main" id="{9FDF0804-EA23-E92E-B4EE-DBA6BFC8835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527739" y="1709532"/>
            <a:ext cx="1829619" cy="2052108"/>
          </a:xfrm>
          <a:prstGeom prst="rect">
            <a:avLst/>
          </a:prstGeom>
          <a:noFill/>
        </p:spPr>
      </p:pic>
      <p:sp>
        <p:nvSpPr>
          <p:cNvPr id="6" name="Google Shape;53;p1">
            <a:extLst>
              <a:ext uri="{FF2B5EF4-FFF2-40B4-BE49-F238E27FC236}">
                <a16:creationId xmlns:a16="http://schemas.microsoft.com/office/drawing/2014/main" id="{2E830001-B1B9-9D9F-BA42-00BE763AD35C}"/>
              </a:ext>
            </a:extLst>
          </p:cNvPr>
          <p:cNvSpPr txBox="1">
            <a:spLocks/>
          </p:cNvSpPr>
          <p:nvPr/>
        </p:nvSpPr>
        <p:spPr>
          <a:xfrm>
            <a:off x="9983972" y="883062"/>
            <a:ext cx="1369827"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t>Where does Australian red meat go?</a:t>
            </a:r>
          </a:p>
        </p:txBody>
      </p:sp>
      <p:sp>
        <p:nvSpPr>
          <p:cNvPr id="7" name="Google Shape;53;p1">
            <a:extLst>
              <a:ext uri="{FF2B5EF4-FFF2-40B4-BE49-F238E27FC236}">
                <a16:creationId xmlns:a16="http://schemas.microsoft.com/office/drawing/2014/main" id="{29FDE6CE-6D80-FB6E-B55D-FE2BED6B10E0}"/>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t>Lesson 4</a:t>
            </a:r>
          </a:p>
        </p:txBody>
      </p:sp>
      <p:sp>
        <p:nvSpPr>
          <p:cNvPr id="10" name="Google Shape;180;p14">
            <a:extLst>
              <a:ext uri="{FF2B5EF4-FFF2-40B4-BE49-F238E27FC236}">
                <a16:creationId xmlns:a16="http://schemas.microsoft.com/office/drawing/2014/main" id="{D5B198B4-8892-4B89-C7CF-E2D60F0628AA}"/>
              </a:ext>
            </a:extLst>
          </p:cNvPr>
          <p:cNvSpPr txBox="1">
            <a:spLocks/>
          </p:cNvSpPr>
          <p:nvPr/>
        </p:nvSpPr>
        <p:spPr>
          <a:xfrm>
            <a:off x="838200" y="3386468"/>
            <a:ext cx="6423837" cy="1106487"/>
          </a:xfrm>
          <a:prstGeom prst="rect">
            <a:avLst/>
          </a:prstGeom>
          <a:noFill/>
          <a:ln>
            <a:noFill/>
          </a:ln>
        </p:spPr>
        <p:txBody>
          <a:bodyPr spcFirstLastPara="1" wrap="square" lIns="0" tIns="0" rIns="0" bIns="0" numCol="1"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698094"/>
              </a:buClr>
              <a:buSzPct val="100000"/>
              <a:buFont typeface="+mj-lt"/>
              <a:buAutoNum type="alphaLcPeriod"/>
              <a:defRPr sz="2800" b="1"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rgbClr val="5B776B"/>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rgbClr val="5B776B"/>
              </a:buClr>
              <a:buSzPts val="2800"/>
              <a:buFont typeface="NTR"/>
              <a:buChar char="-"/>
              <a:defRPr sz="2800" b="0" i="0" u="none" strike="noStrike" cap="none">
                <a:solidFill>
                  <a:srgbClr val="5B776B"/>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800" indent="0">
              <a:spcBef>
                <a:spcPts val="0"/>
              </a:spcBef>
              <a:buSzPts val="2800"/>
              <a:buFont typeface="+mj-lt"/>
              <a:buNone/>
            </a:pPr>
            <a:r>
              <a:rPr lang="en-US" b="0" i="1" u="sng" dirty="0">
                <a:solidFill>
                  <a:schemeClr val="tx1"/>
                </a:solidFill>
              </a:rPr>
              <a:t>Bos indicus</a:t>
            </a:r>
            <a:r>
              <a:rPr lang="en-US" b="0" dirty="0">
                <a:solidFill>
                  <a:schemeClr val="tx1"/>
                </a:solidFill>
              </a:rPr>
              <a:t> breeds originate from southern Asia (hot climate, seasonal rain with high humidity). They have loose skin and tolerate high temperatures without getting stressed.</a:t>
            </a:r>
            <a:endParaRPr lang="en-US" dirty="0">
              <a:solidFill>
                <a:srgbClr val="698094"/>
              </a:solidFill>
            </a:endParaRPr>
          </a:p>
        </p:txBody>
      </p:sp>
      <p:sp>
        <p:nvSpPr>
          <p:cNvPr id="11" name="Google Shape;180;p14">
            <a:extLst>
              <a:ext uri="{FF2B5EF4-FFF2-40B4-BE49-F238E27FC236}">
                <a16:creationId xmlns:a16="http://schemas.microsoft.com/office/drawing/2014/main" id="{4EF9075A-C30B-4C39-06B0-E53B8DEBCC60}"/>
              </a:ext>
            </a:extLst>
          </p:cNvPr>
          <p:cNvSpPr txBox="1">
            <a:spLocks/>
          </p:cNvSpPr>
          <p:nvPr/>
        </p:nvSpPr>
        <p:spPr>
          <a:xfrm>
            <a:off x="838200" y="4993505"/>
            <a:ext cx="6571391" cy="960727"/>
          </a:xfrm>
          <a:prstGeom prst="rect">
            <a:avLst/>
          </a:prstGeom>
          <a:noFill/>
          <a:ln>
            <a:noFill/>
          </a:ln>
        </p:spPr>
        <p:txBody>
          <a:bodyPr spcFirstLastPara="1" wrap="square" lIns="0" tIns="0" rIns="0" bIns="0" numCol="1"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698094"/>
              </a:buClr>
              <a:buSzPct val="100000"/>
              <a:buFont typeface="+mj-lt"/>
              <a:buAutoNum type="alphaLcPeriod"/>
              <a:defRPr sz="2800" b="1"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rgbClr val="5B776B"/>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rgbClr val="5B776B"/>
              </a:buClr>
              <a:buSzPts val="2800"/>
              <a:buFont typeface="NTR"/>
              <a:buChar char="-"/>
              <a:defRPr sz="2800" b="0" i="0" u="none" strike="noStrike" cap="none">
                <a:solidFill>
                  <a:srgbClr val="5B776B"/>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800" indent="0">
              <a:spcBef>
                <a:spcPts val="1200"/>
              </a:spcBef>
              <a:buSzPts val="2800"/>
              <a:buFont typeface="+mj-lt"/>
              <a:buNone/>
            </a:pPr>
            <a:r>
              <a:rPr lang="en-US" dirty="0">
                <a:solidFill>
                  <a:srgbClr val="D17F61"/>
                </a:solidFill>
              </a:rPr>
              <a:t>Name a breed of cattle that is </a:t>
            </a:r>
            <a:r>
              <a:rPr lang="en-US" i="1" u="sng" dirty="0">
                <a:solidFill>
                  <a:srgbClr val="D17F61"/>
                </a:solidFill>
              </a:rPr>
              <a:t>Bos taurus </a:t>
            </a:r>
            <a:r>
              <a:rPr lang="en-US" dirty="0">
                <a:solidFill>
                  <a:srgbClr val="D17F61"/>
                </a:solidFill>
              </a:rPr>
              <a:t>and a breed of cattle that is </a:t>
            </a:r>
            <a:r>
              <a:rPr lang="en-US" i="1" u="sng" dirty="0">
                <a:solidFill>
                  <a:srgbClr val="D17F61"/>
                </a:solidFill>
              </a:rPr>
              <a:t>Bos indicus</a:t>
            </a:r>
            <a:r>
              <a:rPr lang="en-US" dirty="0">
                <a:solidFill>
                  <a:srgbClr val="D17F61"/>
                </a:solidFill>
              </a:rPr>
              <a:t>.</a:t>
            </a:r>
          </a:p>
        </p:txBody>
      </p:sp>
    </p:spTree>
    <p:extLst>
      <p:ext uri="{BB962C8B-B14F-4D97-AF65-F5344CB8AC3E}">
        <p14:creationId xmlns:p14="http://schemas.microsoft.com/office/powerpoint/2010/main" val="2358303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21DB2-5B81-EA75-7904-676D37891C64}"/>
            </a:ext>
          </a:extLst>
        </p:cNvPr>
        <p:cNvGrpSpPr/>
        <p:nvPr/>
      </p:nvGrpSpPr>
      <p:grpSpPr>
        <a:xfrm>
          <a:off x="0" y="0"/>
          <a:ext cx="0" cy="0"/>
          <a:chOff x="0" y="0"/>
          <a:chExt cx="0" cy="0"/>
        </a:xfrm>
      </p:grpSpPr>
      <p:pic>
        <p:nvPicPr>
          <p:cNvPr id="4" name="Picture 3" descr="A cow standing in a field&#10;&#10;AI-generated content may be incorrect.">
            <a:extLst>
              <a:ext uri="{FF2B5EF4-FFF2-40B4-BE49-F238E27FC236}">
                <a16:creationId xmlns:a16="http://schemas.microsoft.com/office/drawing/2014/main" id="{D69B6F65-8C90-AF20-016C-A2E241DA86C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H="1">
            <a:off x="908891" y="2612044"/>
            <a:ext cx="2451600" cy="2492377"/>
          </a:xfrm>
          <a:prstGeom prst="rect">
            <a:avLst/>
          </a:prstGeom>
          <a:noFill/>
        </p:spPr>
      </p:pic>
      <p:pic>
        <p:nvPicPr>
          <p:cNvPr id="12" name="Picture 11" descr="A black cow in a field&#10;&#10;AI-generated content may be incorrect.">
            <a:extLst>
              <a:ext uri="{FF2B5EF4-FFF2-40B4-BE49-F238E27FC236}">
                <a16:creationId xmlns:a16="http://schemas.microsoft.com/office/drawing/2014/main" id="{A825766F-D6B4-AAB9-FC0A-8AF2ECC97902}"/>
              </a:ext>
            </a:extLst>
          </p:cNvPr>
          <p:cNvPicPr>
            <a:picLocks/>
          </p:cNvPicPr>
          <p:nvPr/>
        </p:nvPicPr>
        <p:blipFill>
          <a:blip r:embed="rId3" cstate="screen">
            <a:extLst>
              <a:ext uri="{28A0092B-C50C-407E-A947-70E740481C1C}">
                <a14:useLocalDpi xmlns:a14="http://schemas.microsoft.com/office/drawing/2010/main"/>
              </a:ext>
            </a:extLst>
          </a:blip>
          <a:srcRect/>
          <a:stretch>
            <a:fillRect/>
          </a:stretch>
        </p:blipFill>
        <p:spPr>
          <a:xfrm>
            <a:off x="3439631" y="2616821"/>
            <a:ext cx="2453496" cy="2487600"/>
          </a:xfrm>
          <a:prstGeom prst="rect">
            <a:avLst/>
          </a:prstGeom>
          <a:noFill/>
        </p:spPr>
      </p:pic>
      <p:sp>
        <p:nvSpPr>
          <p:cNvPr id="2" name="Title 1">
            <a:extLst>
              <a:ext uri="{FF2B5EF4-FFF2-40B4-BE49-F238E27FC236}">
                <a16:creationId xmlns:a16="http://schemas.microsoft.com/office/drawing/2014/main" id="{919E4B75-4EBC-E85B-D24B-A896B172B9D4}"/>
              </a:ext>
            </a:extLst>
          </p:cNvPr>
          <p:cNvSpPr>
            <a:spLocks noGrp="1"/>
          </p:cNvSpPr>
          <p:nvPr>
            <p:ph type="title"/>
          </p:nvPr>
        </p:nvSpPr>
        <p:spPr/>
        <p:txBody>
          <a:bodyPr/>
          <a:lstStyle/>
          <a:p>
            <a:r>
              <a:rPr lang="en-US" dirty="0"/>
              <a:t>Answer</a:t>
            </a:r>
          </a:p>
        </p:txBody>
      </p:sp>
      <p:sp>
        <p:nvSpPr>
          <p:cNvPr id="5" name="Slide Number Placeholder 4">
            <a:extLst>
              <a:ext uri="{FF2B5EF4-FFF2-40B4-BE49-F238E27FC236}">
                <a16:creationId xmlns:a16="http://schemas.microsoft.com/office/drawing/2014/main" id="{74C15DD2-E6CE-1824-4362-098EE208557A}"/>
              </a:ext>
            </a:extLst>
          </p:cNvPr>
          <p:cNvSpPr>
            <a:spLocks noGrp="1"/>
          </p:cNvSpPr>
          <p:nvPr>
            <p:ph type="sldNum" idx="12"/>
          </p:nvPr>
        </p:nvSpPr>
        <p:spPr/>
        <p:txBody>
          <a:bodyPr/>
          <a:lstStyle/>
          <a:p>
            <a:pPr algn="r"/>
            <a:fld id="{00000000-1234-1234-1234-123412341234}" type="slidenum">
              <a:rPr lang="en-US" smtClean="0"/>
              <a:pPr algn="r"/>
              <a:t>23</a:t>
            </a:fld>
            <a:endParaRPr lang="en-US" dirty="0"/>
          </a:p>
        </p:txBody>
      </p:sp>
      <p:grpSp>
        <p:nvGrpSpPr>
          <p:cNvPr id="10" name="Group 9">
            <a:extLst>
              <a:ext uri="{FF2B5EF4-FFF2-40B4-BE49-F238E27FC236}">
                <a16:creationId xmlns:a16="http://schemas.microsoft.com/office/drawing/2014/main" id="{75B4029F-3343-A996-45AF-77AECC48F581}"/>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419C9099-D5CE-34CE-095A-15695C5F63E7}"/>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EB307383-23FD-AAE2-0602-79CFFF2D0543}"/>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11</a:t>
              </a:r>
              <a:endParaRPr sz="8000" b="1" dirty="0">
                <a:solidFill>
                  <a:srgbClr val="D17F61"/>
                </a:solidFill>
                <a:latin typeface="Calibri"/>
                <a:ea typeface="Calibri"/>
                <a:cs typeface="Calibri"/>
                <a:sym typeface="Calibri"/>
              </a:endParaRPr>
            </a:p>
          </p:txBody>
        </p:sp>
      </p:grpSp>
      <p:pic>
        <p:nvPicPr>
          <p:cNvPr id="11" name="Picture 10" descr="A cow standing in a field&#10;&#10;AI-generated content may be incorrect.">
            <a:extLst>
              <a:ext uri="{FF2B5EF4-FFF2-40B4-BE49-F238E27FC236}">
                <a16:creationId xmlns:a16="http://schemas.microsoft.com/office/drawing/2014/main" id="{A00D02B6-1855-7DD1-0C79-A08AD6CB7F5F}"/>
              </a:ext>
            </a:extLst>
          </p:cNvPr>
          <p:cNvPicPr>
            <a:picLocks/>
          </p:cNvPicPr>
          <p:nvPr/>
        </p:nvPicPr>
        <p:blipFill>
          <a:blip r:embed="rId4" cstate="screen">
            <a:extLst>
              <a:ext uri="{28A0092B-C50C-407E-A947-70E740481C1C}">
                <a14:useLocalDpi xmlns:a14="http://schemas.microsoft.com/office/drawing/2010/main"/>
              </a:ext>
            </a:extLst>
          </a:blip>
          <a:srcRect/>
          <a:stretch>
            <a:fillRect/>
          </a:stretch>
        </p:blipFill>
        <p:spPr>
          <a:xfrm>
            <a:off x="6304371" y="2613163"/>
            <a:ext cx="2451600" cy="2487600"/>
          </a:xfrm>
          <a:prstGeom prst="rect">
            <a:avLst/>
          </a:prstGeom>
          <a:noFill/>
        </p:spPr>
      </p:pic>
      <p:sp>
        <p:nvSpPr>
          <p:cNvPr id="3" name="Google Shape;53;p1">
            <a:extLst>
              <a:ext uri="{FF2B5EF4-FFF2-40B4-BE49-F238E27FC236}">
                <a16:creationId xmlns:a16="http://schemas.microsoft.com/office/drawing/2014/main" id="{37D07408-5F3D-443C-5E9C-2270B34ACD0E}"/>
              </a:ext>
            </a:extLst>
          </p:cNvPr>
          <p:cNvSpPr txBox="1">
            <a:spLocks/>
          </p:cNvSpPr>
          <p:nvPr/>
        </p:nvSpPr>
        <p:spPr>
          <a:xfrm>
            <a:off x="9983972" y="883062"/>
            <a:ext cx="1369827"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Where does Australian red meat go?</a:t>
            </a:r>
          </a:p>
        </p:txBody>
      </p:sp>
      <p:pic>
        <p:nvPicPr>
          <p:cNvPr id="7" name="Picture 6" descr="A bull standing in a grassy field&#10;&#10;AI-generated content may be incorrect.">
            <a:extLst>
              <a:ext uri="{FF2B5EF4-FFF2-40B4-BE49-F238E27FC236}">
                <a16:creationId xmlns:a16="http://schemas.microsoft.com/office/drawing/2014/main" id="{8EC90CA7-9077-7836-F99F-4C38B6ED316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905801" y="2612043"/>
            <a:ext cx="2447998" cy="2487600"/>
          </a:xfrm>
          <a:prstGeom prst="rect">
            <a:avLst/>
          </a:prstGeom>
          <a:noFill/>
        </p:spPr>
      </p:pic>
      <p:sp>
        <p:nvSpPr>
          <p:cNvPr id="6" name="Google Shape;53;p1">
            <a:extLst>
              <a:ext uri="{FF2B5EF4-FFF2-40B4-BE49-F238E27FC236}">
                <a16:creationId xmlns:a16="http://schemas.microsoft.com/office/drawing/2014/main" id="{6DFBCE3E-22DC-26FD-002A-DFF8D39EA25E}"/>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4</a:t>
            </a:r>
          </a:p>
        </p:txBody>
      </p:sp>
      <p:sp>
        <p:nvSpPr>
          <p:cNvPr id="19" name="Text Placeholder 3">
            <a:extLst>
              <a:ext uri="{FF2B5EF4-FFF2-40B4-BE49-F238E27FC236}">
                <a16:creationId xmlns:a16="http://schemas.microsoft.com/office/drawing/2014/main" id="{18F9208C-0ECD-3E43-CECD-51F876C1770A}"/>
              </a:ext>
            </a:extLst>
          </p:cNvPr>
          <p:cNvSpPr>
            <a:spLocks noGrp="1"/>
          </p:cNvSpPr>
          <p:nvPr>
            <p:ph type="body" idx="1"/>
          </p:nvPr>
        </p:nvSpPr>
        <p:spPr>
          <a:xfrm>
            <a:off x="838200" y="1962401"/>
            <a:ext cx="5204638" cy="512675"/>
          </a:xfrm>
        </p:spPr>
        <p:txBody>
          <a:bodyPr/>
          <a:lstStyle/>
          <a:p>
            <a:pPr marL="50800" indent="0">
              <a:buNone/>
            </a:pPr>
            <a:r>
              <a:rPr lang="en-US" b="0" i="1" dirty="0">
                <a:latin typeface="Calibri" panose="020F0502020204030204" pitchFamily="34" charset="0"/>
                <a:cs typeface="Calibri" panose="020F0502020204030204" pitchFamily="34" charset="0"/>
              </a:rPr>
              <a:t>Bos taurus</a:t>
            </a:r>
          </a:p>
        </p:txBody>
      </p:sp>
      <p:sp>
        <p:nvSpPr>
          <p:cNvPr id="20" name="Text Placeholder 3">
            <a:extLst>
              <a:ext uri="{FF2B5EF4-FFF2-40B4-BE49-F238E27FC236}">
                <a16:creationId xmlns:a16="http://schemas.microsoft.com/office/drawing/2014/main" id="{40C127A5-05E8-FA55-FF15-10C67D1C7BF0}"/>
              </a:ext>
            </a:extLst>
          </p:cNvPr>
          <p:cNvSpPr txBox="1">
            <a:spLocks/>
          </p:cNvSpPr>
          <p:nvPr/>
        </p:nvSpPr>
        <p:spPr>
          <a:xfrm>
            <a:off x="838200" y="5148470"/>
            <a:ext cx="2447112" cy="51267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CFD6E0"/>
              </a:buClr>
              <a:buSzPct val="100000"/>
              <a:buFont typeface="+mj-lt"/>
              <a:buAutoNum type="alphaLcPeriod"/>
              <a:defRPr sz="2800" b="1" i="0" u="none" strike="noStrike" cap="none">
                <a:solidFill>
                  <a:schemeClr val="bg1"/>
                </a:solidFill>
                <a:latin typeface="Calibri"/>
                <a:ea typeface="Calibri"/>
                <a:cs typeface="Calibri"/>
                <a:sym typeface="Calibri"/>
              </a:defRPr>
            </a:lvl1pPr>
            <a:lvl2pPr marL="914400" marR="0" lvl="1" indent="-406400" algn="l" rtl="0">
              <a:lnSpc>
                <a:spcPct val="90000"/>
              </a:lnSpc>
              <a:spcBef>
                <a:spcPts val="500"/>
              </a:spcBef>
              <a:spcAft>
                <a:spcPts val="0"/>
              </a:spcAft>
              <a:buClr>
                <a:srgbClr val="5B776B"/>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rgbClr val="5B776B"/>
              </a:buClr>
              <a:buSzPts val="2800"/>
              <a:buFont typeface="NTR"/>
              <a:buChar char="-"/>
              <a:defRPr sz="2800" b="0" i="0" u="none" strike="noStrike" cap="none">
                <a:solidFill>
                  <a:srgbClr val="5B776B"/>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None/>
            </a:pPr>
            <a:r>
              <a:rPr lang="en-US" dirty="0"/>
              <a:t>Hereford</a:t>
            </a:r>
          </a:p>
        </p:txBody>
      </p:sp>
      <p:sp>
        <p:nvSpPr>
          <p:cNvPr id="21" name="Text Placeholder 3">
            <a:extLst>
              <a:ext uri="{FF2B5EF4-FFF2-40B4-BE49-F238E27FC236}">
                <a16:creationId xmlns:a16="http://schemas.microsoft.com/office/drawing/2014/main" id="{8C2D8473-0B86-E12E-5572-A3C1EB55F1BA}"/>
              </a:ext>
            </a:extLst>
          </p:cNvPr>
          <p:cNvSpPr txBox="1">
            <a:spLocks/>
          </p:cNvSpPr>
          <p:nvPr/>
        </p:nvSpPr>
        <p:spPr>
          <a:xfrm>
            <a:off x="3439631" y="5148470"/>
            <a:ext cx="2448000" cy="51267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CFD6E0"/>
              </a:buClr>
              <a:buSzPct val="100000"/>
              <a:buFont typeface="+mj-lt"/>
              <a:buAutoNum type="alphaLcPeriod"/>
              <a:defRPr sz="2800" b="1" i="0" u="none" strike="noStrike" cap="none">
                <a:solidFill>
                  <a:schemeClr val="bg1"/>
                </a:solidFill>
                <a:latin typeface="Calibri"/>
                <a:ea typeface="Calibri"/>
                <a:cs typeface="Calibri"/>
                <a:sym typeface="Calibri"/>
              </a:defRPr>
            </a:lvl1pPr>
            <a:lvl2pPr marL="914400" marR="0" lvl="1" indent="-406400" algn="l" rtl="0">
              <a:lnSpc>
                <a:spcPct val="90000"/>
              </a:lnSpc>
              <a:spcBef>
                <a:spcPts val="500"/>
              </a:spcBef>
              <a:spcAft>
                <a:spcPts val="0"/>
              </a:spcAft>
              <a:buClr>
                <a:srgbClr val="5B776B"/>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rgbClr val="5B776B"/>
              </a:buClr>
              <a:buSzPts val="2800"/>
              <a:buFont typeface="NTR"/>
              <a:buChar char="-"/>
              <a:defRPr sz="2800" b="0" i="0" u="none" strike="noStrike" cap="none">
                <a:solidFill>
                  <a:srgbClr val="5B776B"/>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None/>
            </a:pPr>
            <a:r>
              <a:rPr lang="en-US" dirty="0"/>
              <a:t>Angus</a:t>
            </a:r>
          </a:p>
        </p:txBody>
      </p:sp>
      <p:sp>
        <p:nvSpPr>
          <p:cNvPr id="22" name="Text Placeholder 3">
            <a:extLst>
              <a:ext uri="{FF2B5EF4-FFF2-40B4-BE49-F238E27FC236}">
                <a16:creationId xmlns:a16="http://schemas.microsoft.com/office/drawing/2014/main" id="{E18A8FEA-BE77-43A5-1A68-4E35CB550987}"/>
              </a:ext>
            </a:extLst>
          </p:cNvPr>
          <p:cNvSpPr txBox="1">
            <a:spLocks/>
          </p:cNvSpPr>
          <p:nvPr/>
        </p:nvSpPr>
        <p:spPr>
          <a:xfrm>
            <a:off x="6303482" y="5148470"/>
            <a:ext cx="2448000" cy="51267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CFD6E0"/>
              </a:buClr>
              <a:buSzPct val="100000"/>
              <a:buFont typeface="+mj-lt"/>
              <a:buAutoNum type="alphaLcPeriod"/>
              <a:defRPr sz="2800" b="1" i="0" u="none" strike="noStrike" cap="none">
                <a:solidFill>
                  <a:schemeClr val="bg1"/>
                </a:solidFill>
                <a:latin typeface="Calibri"/>
                <a:ea typeface="Calibri"/>
                <a:cs typeface="Calibri"/>
                <a:sym typeface="Calibri"/>
              </a:defRPr>
            </a:lvl1pPr>
            <a:lvl2pPr marL="914400" marR="0" lvl="1" indent="-406400" algn="l" rtl="0">
              <a:lnSpc>
                <a:spcPct val="90000"/>
              </a:lnSpc>
              <a:spcBef>
                <a:spcPts val="500"/>
              </a:spcBef>
              <a:spcAft>
                <a:spcPts val="0"/>
              </a:spcAft>
              <a:buClr>
                <a:srgbClr val="5B776B"/>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rgbClr val="5B776B"/>
              </a:buClr>
              <a:buSzPts val="2800"/>
              <a:buFont typeface="NTR"/>
              <a:buChar char="-"/>
              <a:defRPr sz="2800" b="0" i="0" u="none" strike="noStrike" cap="none">
                <a:solidFill>
                  <a:srgbClr val="5B776B"/>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None/>
            </a:pPr>
            <a:r>
              <a:rPr lang="en-US" dirty="0"/>
              <a:t>Droughtmaster</a:t>
            </a:r>
          </a:p>
        </p:txBody>
      </p:sp>
      <p:sp>
        <p:nvSpPr>
          <p:cNvPr id="23" name="Text Placeholder 3">
            <a:extLst>
              <a:ext uri="{FF2B5EF4-FFF2-40B4-BE49-F238E27FC236}">
                <a16:creationId xmlns:a16="http://schemas.microsoft.com/office/drawing/2014/main" id="{30A6A834-82B5-AFE8-6D87-2971A300CE71}"/>
              </a:ext>
            </a:extLst>
          </p:cNvPr>
          <p:cNvSpPr txBox="1">
            <a:spLocks/>
          </p:cNvSpPr>
          <p:nvPr/>
        </p:nvSpPr>
        <p:spPr>
          <a:xfrm>
            <a:off x="8905801" y="5148470"/>
            <a:ext cx="2447998" cy="51267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CFD6E0"/>
              </a:buClr>
              <a:buSzPct val="100000"/>
              <a:buFont typeface="+mj-lt"/>
              <a:buAutoNum type="alphaLcPeriod"/>
              <a:defRPr sz="2800" b="1" i="0" u="none" strike="noStrike" cap="none">
                <a:solidFill>
                  <a:schemeClr val="bg1"/>
                </a:solidFill>
                <a:latin typeface="Calibri"/>
                <a:ea typeface="Calibri"/>
                <a:cs typeface="Calibri"/>
                <a:sym typeface="Calibri"/>
              </a:defRPr>
            </a:lvl1pPr>
            <a:lvl2pPr marL="914400" marR="0" lvl="1" indent="-406400" algn="l" rtl="0">
              <a:lnSpc>
                <a:spcPct val="90000"/>
              </a:lnSpc>
              <a:spcBef>
                <a:spcPts val="500"/>
              </a:spcBef>
              <a:spcAft>
                <a:spcPts val="0"/>
              </a:spcAft>
              <a:buClr>
                <a:srgbClr val="5B776B"/>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rgbClr val="5B776B"/>
              </a:buClr>
              <a:buSzPts val="2800"/>
              <a:buFont typeface="NTR"/>
              <a:buChar char="-"/>
              <a:defRPr sz="2800" b="0" i="0" u="none" strike="noStrike" cap="none">
                <a:solidFill>
                  <a:srgbClr val="5B776B"/>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None/>
            </a:pPr>
            <a:r>
              <a:rPr lang="en-US" dirty="0"/>
              <a:t>Brahman</a:t>
            </a:r>
          </a:p>
        </p:txBody>
      </p:sp>
      <p:sp>
        <p:nvSpPr>
          <p:cNvPr id="24" name="Text Placeholder 3">
            <a:extLst>
              <a:ext uri="{FF2B5EF4-FFF2-40B4-BE49-F238E27FC236}">
                <a16:creationId xmlns:a16="http://schemas.microsoft.com/office/drawing/2014/main" id="{652F4CBB-AEBD-DE69-821F-104E4D88078E}"/>
              </a:ext>
            </a:extLst>
          </p:cNvPr>
          <p:cNvSpPr txBox="1">
            <a:spLocks/>
          </p:cNvSpPr>
          <p:nvPr/>
        </p:nvSpPr>
        <p:spPr>
          <a:xfrm>
            <a:off x="6303482" y="1943447"/>
            <a:ext cx="5204638" cy="51267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CFD6E0"/>
              </a:buClr>
              <a:buSzPct val="100000"/>
              <a:buFont typeface="+mj-lt"/>
              <a:buAutoNum type="alphaLcPeriod"/>
              <a:defRPr sz="2800" b="1" i="0" u="none" strike="noStrike" cap="none">
                <a:solidFill>
                  <a:schemeClr val="bg1"/>
                </a:solidFill>
                <a:latin typeface="Calibri"/>
                <a:ea typeface="Calibri"/>
                <a:cs typeface="Calibri"/>
                <a:sym typeface="Calibri"/>
              </a:defRPr>
            </a:lvl1pPr>
            <a:lvl2pPr marL="914400" marR="0" lvl="1" indent="-406400" algn="l" rtl="0">
              <a:lnSpc>
                <a:spcPct val="90000"/>
              </a:lnSpc>
              <a:spcBef>
                <a:spcPts val="500"/>
              </a:spcBef>
              <a:spcAft>
                <a:spcPts val="0"/>
              </a:spcAft>
              <a:buClr>
                <a:srgbClr val="5B776B"/>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rgbClr val="5B776B"/>
              </a:buClr>
              <a:buSzPts val="2800"/>
              <a:buFont typeface="NTR"/>
              <a:buChar char="-"/>
              <a:defRPr sz="2800" b="0" i="0" u="none" strike="noStrike" cap="none">
                <a:solidFill>
                  <a:srgbClr val="5B776B"/>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mj-lt"/>
              <a:buNone/>
            </a:pPr>
            <a:r>
              <a:rPr lang="en-US" b="0" i="1" dirty="0">
                <a:latin typeface="Calibri" panose="020F0502020204030204" pitchFamily="34" charset="0"/>
                <a:cs typeface="Calibri" panose="020F0502020204030204" pitchFamily="34" charset="0"/>
              </a:rPr>
              <a:t>Bos indicus</a:t>
            </a:r>
          </a:p>
        </p:txBody>
      </p:sp>
    </p:spTree>
    <p:extLst>
      <p:ext uri="{BB962C8B-B14F-4D97-AF65-F5344CB8AC3E}">
        <p14:creationId xmlns:p14="http://schemas.microsoft.com/office/powerpoint/2010/main" val="1953451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18B4A73E-F149-9411-126D-BDBCDEB24DAA}"/>
            </a:ext>
          </a:extLst>
        </p:cNvPr>
        <p:cNvGrpSpPr/>
        <p:nvPr/>
      </p:nvGrpSpPr>
      <p:grpSpPr>
        <a:xfrm>
          <a:off x="0" y="0"/>
          <a:ext cx="0" cy="0"/>
          <a:chOff x="0" y="0"/>
          <a:chExt cx="0" cy="0"/>
        </a:xfrm>
      </p:grpSpPr>
      <p:pic>
        <p:nvPicPr>
          <p:cNvPr id="3" name="Picture Placeholder 2" descr="A herd of cattle in a field&#10;&#10;AI-generated content may be incorrect.">
            <a:extLst>
              <a:ext uri="{FF2B5EF4-FFF2-40B4-BE49-F238E27FC236}">
                <a16:creationId xmlns:a16="http://schemas.microsoft.com/office/drawing/2014/main" id="{38D96235-7BB0-BAE9-08ED-7E2CE543C1E7}"/>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flipH="1">
            <a:off x="6635749" y="1709529"/>
            <a:ext cx="4718050" cy="4128445"/>
          </a:xfrm>
          <a:prstGeom prst="rect">
            <a:avLst/>
          </a:prstGeom>
          <a:noFill/>
          <a:ln>
            <a:noFill/>
          </a:ln>
        </p:spPr>
      </p:pic>
      <p:sp>
        <p:nvSpPr>
          <p:cNvPr id="179" name="Google Shape;179;p14">
            <a:extLst>
              <a:ext uri="{FF2B5EF4-FFF2-40B4-BE49-F238E27FC236}">
                <a16:creationId xmlns:a16="http://schemas.microsoft.com/office/drawing/2014/main" id="{47E22926-9D57-9E82-87BE-C0E69C42D91C}"/>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uSzPts val="4400"/>
            </a:pPr>
            <a:r>
              <a:rPr lang="en-US" dirty="0"/>
              <a:t>Question</a:t>
            </a:r>
            <a:endParaRPr b="0" dirty="0">
              <a:solidFill>
                <a:srgbClr val="698094"/>
              </a:solidFill>
            </a:endParaRPr>
          </a:p>
        </p:txBody>
      </p:sp>
      <p:sp>
        <p:nvSpPr>
          <p:cNvPr id="180" name="Google Shape;180;p14">
            <a:extLst>
              <a:ext uri="{FF2B5EF4-FFF2-40B4-BE49-F238E27FC236}">
                <a16:creationId xmlns:a16="http://schemas.microsoft.com/office/drawing/2014/main" id="{C52C12FA-418F-E2D6-965F-591759CCCED6}"/>
              </a:ext>
            </a:extLst>
          </p:cNvPr>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1800" indent="0">
              <a:spcBef>
                <a:spcPts val="0"/>
              </a:spcBef>
              <a:buSzPts val="2800"/>
              <a:buNone/>
            </a:pPr>
            <a:r>
              <a:rPr lang="en-US" b="0" dirty="0">
                <a:solidFill>
                  <a:schemeClr val="tx1"/>
                </a:solidFill>
              </a:rPr>
              <a:t>The types of cattle, sheep and goats farmed in different regions of Australia depend on the breed's adaptations, the climatic conditions and the environment of the area.</a:t>
            </a:r>
          </a:p>
          <a:p>
            <a:pPr marL="1800" indent="0">
              <a:spcBef>
                <a:spcPts val="1200"/>
              </a:spcBef>
              <a:buSzPts val="2800"/>
              <a:buNone/>
            </a:pPr>
            <a:r>
              <a:rPr lang="en-US" dirty="0">
                <a:solidFill>
                  <a:srgbClr val="D17F61"/>
                </a:solidFill>
              </a:rPr>
              <a:t>Which state or territory is the highest producer of sheep in Australia, and which is the</a:t>
            </a:r>
            <a:br>
              <a:rPr lang="en-US" dirty="0">
                <a:solidFill>
                  <a:srgbClr val="D17F61"/>
                </a:solidFill>
              </a:rPr>
            </a:br>
            <a:r>
              <a:rPr lang="en-US" dirty="0">
                <a:solidFill>
                  <a:srgbClr val="D17F61"/>
                </a:solidFill>
              </a:rPr>
              <a:t>highest producer of cattle?</a:t>
            </a:r>
          </a:p>
        </p:txBody>
      </p:sp>
      <p:sp>
        <p:nvSpPr>
          <p:cNvPr id="5" name="Slide Number Placeholder 4">
            <a:extLst>
              <a:ext uri="{FF2B5EF4-FFF2-40B4-BE49-F238E27FC236}">
                <a16:creationId xmlns:a16="http://schemas.microsoft.com/office/drawing/2014/main" id="{5680DE91-8E82-C937-C6BC-F4E6873C8934}"/>
              </a:ext>
            </a:extLst>
          </p:cNvPr>
          <p:cNvSpPr>
            <a:spLocks noGrp="1"/>
          </p:cNvSpPr>
          <p:nvPr>
            <p:ph type="sldNum" idx="12"/>
          </p:nvPr>
        </p:nvSpPr>
        <p:spPr/>
        <p:txBody>
          <a:bodyPr/>
          <a:lstStyle/>
          <a:p>
            <a:fld id="{00000000-1234-1234-1234-123412341234}" type="slidenum">
              <a:rPr lang="en-US" smtClean="0"/>
              <a:pPr/>
              <a:t>24</a:t>
            </a:fld>
            <a:endParaRPr lang="en-US" dirty="0"/>
          </a:p>
        </p:txBody>
      </p:sp>
      <p:grpSp>
        <p:nvGrpSpPr>
          <p:cNvPr id="182" name="Google Shape;182;p14">
            <a:extLst>
              <a:ext uri="{FF2B5EF4-FFF2-40B4-BE49-F238E27FC236}">
                <a16:creationId xmlns:a16="http://schemas.microsoft.com/office/drawing/2014/main" id="{941825C8-9D5C-7F34-9E6C-9AE1554B7561}"/>
              </a:ext>
            </a:extLst>
          </p:cNvPr>
          <p:cNvGrpSpPr/>
          <p:nvPr/>
        </p:nvGrpSpPr>
        <p:grpSpPr>
          <a:xfrm>
            <a:off x="3130828" y="482299"/>
            <a:ext cx="859190" cy="859190"/>
            <a:chOff x="3170584" y="416039"/>
            <a:chExt cx="859190" cy="859190"/>
          </a:xfrm>
        </p:grpSpPr>
        <p:sp>
          <p:nvSpPr>
            <p:cNvPr id="183" name="Google Shape;183;p14">
              <a:extLst>
                <a:ext uri="{FF2B5EF4-FFF2-40B4-BE49-F238E27FC236}">
                  <a16:creationId xmlns:a16="http://schemas.microsoft.com/office/drawing/2014/main" id="{48C1CA79-097B-43F4-B9B6-81399CF073DA}"/>
                </a:ext>
              </a:extLst>
            </p:cNvPr>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a:extLst>
                <a:ext uri="{FF2B5EF4-FFF2-40B4-BE49-F238E27FC236}">
                  <a16:creationId xmlns:a16="http://schemas.microsoft.com/office/drawing/2014/main" id="{E382F125-334E-38A7-2F8F-9E5D74F65D8F}"/>
                </a:ext>
              </a:extLst>
            </p:cNvPr>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12</a:t>
              </a:r>
              <a:endParaRPr sz="8000" b="1" dirty="0">
                <a:solidFill>
                  <a:schemeClr val="lt1"/>
                </a:solidFill>
                <a:latin typeface="Calibri"/>
                <a:ea typeface="Calibri"/>
                <a:cs typeface="Calibri"/>
                <a:sym typeface="Calibri"/>
              </a:endParaRPr>
            </a:p>
          </p:txBody>
        </p:sp>
      </p:grpSp>
      <p:sp>
        <p:nvSpPr>
          <p:cNvPr id="6" name="Google Shape;53;p1">
            <a:extLst>
              <a:ext uri="{FF2B5EF4-FFF2-40B4-BE49-F238E27FC236}">
                <a16:creationId xmlns:a16="http://schemas.microsoft.com/office/drawing/2014/main" id="{EDF4189C-0D85-E262-1E36-A22B794B1772}"/>
              </a:ext>
            </a:extLst>
          </p:cNvPr>
          <p:cNvSpPr txBox="1">
            <a:spLocks/>
          </p:cNvSpPr>
          <p:nvPr/>
        </p:nvSpPr>
        <p:spPr>
          <a:xfrm>
            <a:off x="9983972" y="883062"/>
            <a:ext cx="1369827"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t>Where does Australian red meat go?</a:t>
            </a:r>
          </a:p>
        </p:txBody>
      </p:sp>
      <p:sp>
        <p:nvSpPr>
          <p:cNvPr id="7" name="Google Shape;53;p1">
            <a:extLst>
              <a:ext uri="{FF2B5EF4-FFF2-40B4-BE49-F238E27FC236}">
                <a16:creationId xmlns:a16="http://schemas.microsoft.com/office/drawing/2014/main" id="{89AD3C17-4232-F5F3-D975-5043A9B23CDB}"/>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t>Lesson 4</a:t>
            </a:r>
          </a:p>
        </p:txBody>
      </p:sp>
    </p:spTree>
    <p:extLst>
      <p:ext uri="{BB962C8B-B14F-4D97-AF65-F5344CB8AC3E}">
        <p14:creationId xmlns:p14="http://schemas.microsoft.com/office/powerpoint/2010/main" val="2827695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C3D9F-DA0F-539D-0CFA-C7F6606A17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1239D-7F77-11D6-B4FA-25E6D0C2CC20}"/>
              </a:ext>
            </a:extLst>
          </p:cNvPr>
          <p:cNvSpPr>
            <a:spLocks noGrp="1"/>
          </p:cNvSpPr>
          <p:nvPr>
            <p:ph type="title"/>
          </p:nvPr>
        </p:nvSpPr>
        <p:spPr/>
        <p:txBody>
          <a:bodyPr/>
          <a:lstStyle/>
          <a:p>
            <a:r>
              <a:rPr lang="en-US" dirty="0"/>
              <a:t>Answer</a:t>
            </a:r>
          </a:p>
        </p:txBody>
      </p:sp>
      <p:pic>
        <p:nvPicPr>
          <p:cNvPr id="5" name="Picture Placeholder 4">
            <a:extLst>
              <a:ext uri="{FF2B5EF4-FFF2-40B4-BE49-F238E27FC236}">
                <a16:creationId xmlns:a16="http://schemas.microsoft.com/office/drawing/2014/main" id="{4173EFC2-925A-4DEC-9546-AA7428201EA0}"/>
              </a:ext>
            </a:extLst>
          </p:cNvPr>
          <p:cNvPicPr>
            <a:picLocks noGrp="1" noChangeAspect="1"/>
          </p:cNvPicPr>
          <p:nvPr>
            <p:ph type="pic" sz="quarter" idx="13"/>
          </p:nvPr>
        </p:nvPicPr>
        <p:blipFill>
          <a:blip r:embed="rId2"/>
          <a:srcRect l="67" r="67"/>
          <a:stretch>
            <a:fillRect/>
          </a:stretch>
        </p:blipFill>
        <p:spPr>
          <a:prstGeom prst="rect">
            <a:avLst/>
          </a:prstGeom>
          <a:noFill/>
        </p:spPr>
      </p:pic>
      <p:sp>
        <p:nvSpPr>
          <p:cNvPr id="12" name="Text Placeholder 11">
            <a:extLst>
              <a:ext uri="{FF2B5EF4-FFF2-40B4-BE49-F238E27FC236}">
                <a16:creationId xmlns:a16="http://schemas.microsoft.com/office/drawing/2014/main" id="{C8092AB3-5DEF-733F-7314-1670AB71C61A}"/>
              </a:ext>
            </a:extLst>
          </p:cNvPr>
          <p:cNvSpPr>
            <a:spLocks noGrp="1"/>
          </p:cNvSpPr>
          <p:nvPr>
            <p:ph type="body" idx="1"/>
          </p:nvPr>
        </p:nvSpPr>
        <p:spPr>
          <a:xfrm>
            <a:off x="838200" y="1709531"/>
            <a:ext cx="4521200" cy="4128444"/>
          </a:xfrm>
        </p:spPr>
        <p:txBody>
          <a:bodyPr/>
          <a:lstStyle/>
          <a:p>
            <a:pPr marL="508000" indent="-457200">
              <a:buFont typeface="Courier New" panose="02070309020205020404" pitchFamily="49" charset="0"/>
              <a:buChar char="o"/>
            </a:pPr>
            <a:r>
              <a:rPr lang="en-US" dirty="0"/>
              <a:t>New South Wales – sheep </a:t>
            </a:r>
          </a:p>
          <a:p>
            <a:pPr marL="508000" indent="-457200">
              <a:buFont typeface="Courier New" panose="02070309020205020404" pitchFamily="49" charset="0"/>
              <a:buChar char="o"/>
            </a:pPr>
            <a:r>
              <a:rPr lang="en-US" dirty="0"/>
              <a:t>Queensland – cattle</a:t>
            </a:r>
          </a:p>
        </p:txBody>
      </p:sp>
      <p:grpSp>
        <p:nvGrpSpPr>
          <p:cNvPr id="10" name="Group 9">
            <a:extLst>
              <a:ext uri="{FF2B5EF4-FFF2-40B4-BE49-F238E27FC236}">
                <a16:creationId xmlns:a16="http://schemas.microsoft.com/office/drawing/2014/main" id="{58315FD4-4E88-E56B-C019-8EB09114EF98}"/>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D93097B1-C4F5-B8AD-7F7D-2D9DBB0BDDEB}"/>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FCBC1848-4007-F888-5346-60E965A4719A}"/>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12</a:t>
              </a:r>
              <a:endParaRPr sz="8000" b="1" dirty="0">
                <a:solidFill>
                  <a:srgbClr val="D17F61"/>
                </a:solidFill>
                <a:latin typeface="Calibri"/>
                <a:ea typeface="Calibri"/>
                <a:cs typeface="Calibri"/>
                <a:sym typeface="Calibri"/>
              </a:endParaRPr>
            </a:p>
          </p:txBody>
        </p:sp>
      </p:grpSp>
      <p:sp>
        <p:nvSpPr>
          <p:cNvPr id="14" name="Slide Number Placeholder 13">
            <a:extLst>
              <a:ext uri="{FF2B5EF4-FFF2-40B4-BE49-F238E27FC236}">
                <a16:creationId xmlns:a16="http://schemas.microsoft.com/office/drawing/2014/main" id="{BF0BD6A3-FD6C-34E7-19D0-E937DB4758C3}"/>
              </a:ext>
            </a:extLst>
          </p:cNvPr>
          <p:cNvSpPr>
            <a:spLocks noGrp="1"/>
          </p:cNvSpPr>
          <p:nvPr>
            <p:ph type="sldNum" idx="12"/>
          </p:nvPr>
        </p:nvSpPr>
        <p:spPr/>
        <p:txBody>
          <a:bodyPr/>
          <a:lstStyle/>
          <a:p>
            <a:pPr algn="r"/>
            <a:fld id="{00000000-1234-1234-1234-123412341234}" type="slidenum">
              <a:rPr lang="en-US" smtClean="0"/>
              <a:pPr algn="r"/>
              <a:t>25</a:t>
            </a:fld>
            <a:endParaRPr lang="en-US" dirty="0"/>
          </a:p>
        </p:txBody>
      </p:sp>
      <p:sp>
        <p:nvSpPr>
          <p:cNvPr id="3" name="Google Shape;53;p1">
            <a:extLst>
              <a:ext uri="{FF2B5EF4-FFF2-40B4-BE49-F238E27FC236}">
                <a16:creationId xmlns:a16="http://schemas.microsoft.com/office/drawing/2014/main" id="{CA6BACDD-42CB-EDD8-E14D-F5B257BAEF41}"/>
              </a:ext>
            </a:extLst>
          </p:cNvPr>
          <p:cNvSpPr txBox="1">
            <a:spLocks/>
          </p:cNvSpPr>
          <p:nvPr/>
        </p:nvSpPr>
        <p:spPr>
          <a:xfrm>
            <a:off x="9983972" y="883062"/>
            <a:ext cx="1369827"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Where does Australian red meat go?</a:t>
            </a:r>
          </a:p>
        </p:txBody>
      </p:sp>
      <p:sp>
        <p:nvSpPr>
          <p:cNvPr id="4" name="Google Shape;53;p1">
            <a:extLst>
              <a:ext uri="{FF2B5EF4-FFF2-40B4-BE49-F238E27FC236}">
                <a16:creationId xmlns:a16="http://schemas.microsoft.com/office/drawing/2014/main" id="{4BAE9E46-6A66-EEA0-F6C7-E9938BC6CFC9}"/>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4</a:t>
            </a:r>
          </a:p>
        </p:txBody>
      </p:sp>
    </p:spTree>
    <p:extLst>
      <p:ext uri="{BB962C8B-B14F-4D97-AF65-F5344CB8AC3E}">
        <p14:creationId xmlns:p14="http://schemas.microsoft.com/office/powerpoint/2010/main" val="2315196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2CEF1D68-27A5-A371-9FFA-D5FBDF0721C6}"/>
            </a:ext>
          </a:extLst>
        </p:cNvPr>
        <p:cNvGrpSpPr/>
        <p:nvPr/>
      </p:nvGrpSpPr>
      <p:grpSpPr>
        <a:xfrm>
          <a:off x="0" y="0"/>
          <a:ext cx="0" cy="0"/>
          <a:chOff x="0" y="0"/>
          <a:chExt cx="0" cy="0"/>
        </a:xfrm>
      </p:grpSpPr>
      <p:pic>
        <p:nvPicPr>
          <p:cNvPr id="3" name="Picture Placeholder 2" descr="A cow looking at the camera&#10;&#10;AI-generated content may be incorrect.">
            <a:extLst>
              <a:ext uri="{FF2B5EF4-FFF2-40B4-BE49-F238E27FC236}">
                <a16:creationId xmlns:a16="http://schemas.microsoft.com/office/drawing/2014/main" id="{410E7C9D-6CE9-6418-89A0-DA1FD5654DE6}"/>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6635750" y="3625850"/>
            <a:ext cx="4718050" cy="2211388"/>
          </a:xfrm>
          <a:prstGeom prst="rect">
            <a:avLst/>
          </a:prstGeom>
          <a:noFill/>
          <a:ln>
            <a:noFill/>
          </a:ln>
        </p:spPr>
      </p:pic>
      <p:sp>
        <p:nvSpPr>
          <p:cNvPr id="179" name="Google Shape;179;p14">
            <a:extLst>
              <a:ext uri="{FF2B5EF4-FFF2-40B4-BE49-F238E27FC236}">
                <a16:creationId xmlns:a16="http://schemas.microsoft.com/office/drawing/2014/main" id="{7CA47766-631F-C737-4232-26728F3C6008}"/>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uSzPts val="4400"/>
            </a:pPr>
            <a:r>
              <a:rPr lang="en-US" dirty="0"/>
              <a:t>Question</a:t>
            </a:r>
            <a:endParaRPr b="0" dirty="0">
              <a:solidFill>
                <a:srgbClr val="698094"/>
              </a:solidFill>
            </a:endParaRPr>
          </a:p>
        </p:txBody>
      </p:sp>
      <p:sp>
        <p:nvSpPr>
          <p:cNvPr id="180" name="Google Shape;180;p14">
            <a:extLst>
              <a:ext uri="{FF2B5EF4-FFF2-40B4-BE49-F238E27FC236}">
                <a16:creationId xmlns:a16="http://schemas.microsoft.com/office/drawing/2014/main" id="{E7022260-8DF7-CDC5-1DA5-5D6E1EFBBA08}"/>
              </a:ext>
            </a:extLst>
          </p:cNvPr>
          <p:cNvSpPr txBox="1">
            <a:spLocks noGrp="1"/>
          </p:cNvSpPr>
          <p:nvPr>
            <p:ph type="body" idx="1"/>
          </p:nvPr>
        </p:nvSpPr>
        <p:spPr>
          <a:xfrm>
            <a:off x="838200" y="1709531"/>
            <a:ext cx="10515600" cy="4128444"/>
          </a:xfrm>
          <a:prstGeom prst="rect">
            <a:avLst/>
          </a:prstGeom>
          <a:noFill/>
          <a:ln>
            <a:noFill/>
          </a:ln>
        </p:spPr>
        <p:txBody>
          <a:bodyPr spcFirstLastPara="1" wrap="square" lIns="0" tIns="0" rIns="0" bIns="0" anchor="t" anchorCtr="0">
            <a:noAutofit/>
          </a:bodyPr>
          <a:lstStyle/>
          <a:p>
            <a:pPr marL="1800" indent="0">
              <a:spcBef>
                <a:spcPts val="0"/>
              </a:spcBef>
              <a:buSzPts val="2800"/>
              <a:buNone/>
            </a:pPr>
            <a:r>
              <a:rPr lang="en-US" b="0" spc="-50" dirty="0">
                <a:solidFill>
                  <a:schemeClr val="tx1"/>
                </a:solidFill>
              </a:rPr>
              <a:t>Technology is used throughout the red meat supply chain to improve economic, environmental and social sustainability. </a:t>
            </a:r>
          </a:p>
          <a:p>
            <a:pPr marL="1800" indent="0">
              <a:spcBef>
                <a:spcPts val="1200"/>
              </a:spcBef>
              <a:buSzPts val="2800"/>
              <a:buNone/>
            </a:pPr>
            <a:r>
              <a:rPr lang="en-US" dirty="0">
                <a:solidFill>
                  <a:srgbClr val="D17F61"/>
                </a:solidFill>
              </a:rPr>
              <a:t>What is the National Livestock Identification System (NLIS)</a:t>
            </a:r>
            <a:br>
              <a:rPr lang="en-US" dirty="0">
                <a:solidFill>
                  <a:srgbClr val="D17F61"/>
                </a:solidFill>
              </a:rPr>
            </a:br>
            <a:r>
              <a:rPr lang="en-US" dirty="0">
                <a:solidFill>
                  <a:srgbClr val="D17F61"/>
                </a:solidFill>
              </a:rPr>
              <a:t>used for in the red meat supply chain? </a:t>
            </a:r>
          </a:p>
          <a:p>
            <a:pPr marL="516150" indent="-514350">
              <a:spcBef>
                <a:spcPts val="1200"/>
              </a:spcBef>
              <a:buSzPts val="2800"/>
              <a:buFont typeface="Calibri"/>
              <a:buAutoNum type="alphaLcPeriod"/>
            </a:pPr>
            <a:r>
              <a:rPr lang="en-US" dirty="0"/>
              <a:t>Traceability </a:t>
            </a:r>
          </a:p>
          <a:p>
            <a:pPr marL="516150" indent="-514350">
              <a:spcBef>
                <a:spcPts val="1200"/>
              </a:spcBef>
              <a:buSzPts val="2800"/>
              <a:buFont typeface="Calibri"/>
              <a:buAutoNum type="alphaLcPeriod"/>
            </a:pPr>
            <a:r>
              <a:rPr lang="en-US" dirty="0"/>
              <a:t>Tracking production data </a:t>
            </a:r>
          </a:p>
          <a:p>
            <a:pPr marL="516150" indent="-514350">
              <a:spcBef>
                <a:spcPts val="1200"/>
              </a:spcBef>
              <a:buSzPts val="2800"/>
              <a:buFont typeface="Calibri"/>
              <a:buAutoNum type="alphaLcPeriod"/>
            </a:pPr>
            <a:r>
              <a:rPr lang="en-US" dirty="0"/>
              <a:t>On-farm management of cattle </a:t>
            </a:r>
          </a:p>
          <a:p>
            <a:pPr marL="516150" indent="-514350">
              <a:spcBef>
                <a:spcPts val="1200"/>
              </a:spcBef>
              <a:buSzPts val="2800"/>
              <a:buFont typeface="Calibri"/>
              <a:buAutoNum type="alphaLcPeriod"/>
            </a:pPr>
            <a:r>
              <a:rPr lang="en-US" dirty="0"/>
              <a:t>All of the above</a:t>
            </a:r>
          </a:p>
        </p:txBody>
      </p:sp>
      <p:sp>
        <p:nvSpPr>
          <p:cNvPr id="16" name="Slide Number Placeholder 15">
            <a:extLst>
              <a:ext uri="{FF2B5EF4-FFF2-40B4-BE49-F238E27FC236}">
                <a16:creationId xmlns:a16="http://schemas.microsoft.com/office/drawing/2014/main" id="{B2707ECA-8F06-61CD-0672-7DA97C3D4C1B}"/>
              </a:ext>
            </a:extLst>
          </p:cNvPr>
          <p:cNvSpPr>
            <a:spLocks noGrp="1"/>
          </p:cNvSpPr>
          <p:nvPr>
            <p:ph type="sldNum" idx="12"/>
          </p:nvPr>
        </p:nvSpPr>
        <p:spPr/>
        <p:txBody>
          <a:bodyPr/>
          <a:lstStyle/>
          <a:p>
            <a:fld id="{00000000-1234-1234-1234-123412341234}" type="slidenum">
              <a:rPr lang="en-US" smtClean="0"/>
              <a:pPr/>
              <a:t>26</a:t>
            </a:fld>
            <a:endParaRPr lang="en-US" dirty="0"/>
          </a:p>
        </p:txBody>
      </p:sp>
      <p:grpSp>
        <p:nvGrpSpPr>
          <p:cNvPr id="182" name="Google Shape;182;p14">
            <a:extLst>
              <a:ext uri="{FF2B5EF4-FFF2-40B4-BE49-F238E27FC236}">
                <a16:creationId xmlns:a16="http://schemas.microsoft.com/office/drawing/2014/main" id="{0F09825E-A58B-215F-0A19-975BF8E36509}"/>
              </a:ext>
            </a:extLst>
          </p:cNvPr>
          <p:cNvGrpSpPr/>
          <p:nvPr/>
        </p:nvGrpSpPr>
        <p:grpSpPr>
          <a:xfrm>
            <a:off x="3130828" y="482299"/>
            <a:ext cx="859190" cy="859190"/>
            <a:chOff x="3170584" y="416039"/>
            <a:chExt cx="859190" cy="859190"/>
          </a:xfrm>
        </p:grpSpPr>
        <p:sp>
          <p:nvSpPr>
            <p:cNvPr id="183" name="Google Shape;183;p14">
              <a:extLst>
                <a:ext uri="{FF2B5EF4-FFF2-40B4-BE49-F238E27FC236}">
                  <a16:creationId xmlns:a16="http://schemas.microsoft.com/office/drawing/2014/main" id="{7FA4E18B-FA59-A424-3796-0635A6D4D050}"/>
                </a:ext>
              </a:extLst>
            </p:cNvPr>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a:extLst>
                <a:ext uri="{FF2B5EF4-FFF2-40B4-BE49-F238E27FC236}">
                  <a16:creationId xmlns:a16="http://schemas.microsoft.com/office/drawing/2014/main" id="{1A60EA35-232E-61CB-9DA4-1DF0C1DCD29B}"/>
                </a:ext>
              </a:extLst>
            </p:cNvPr>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13</a:t>
              </a:r>
              <a:endParaRPr sz="8000" b="1" dirty="0">
                <a:solidFill>
                  <a:schemeClr val="lt1"/>
                </a:solidFill>
                <a:latin typeface="Calibri"/>
                <a:ea typeface="Calibri"/>
                <a:cs typeface="Calibri"/>
                <a:sym typeface="Calibri"/>
              </a:endParaRPr>
            </a:p>
          </p:txBody>
        </p:sp>
      </p:grpSp>
      <p:sp>
        <p:nvSpPr>
          <p:cNvPr id="5" name="Google Shape;53;p1">
            <a:extLst>
              <a:ext uri="{FF2B5EF4-FFF2-40B4-BE49-F238E27FC236}">
                <a16:creationId xmlns:a16="http://schemas.microsoft.com/office/drawing/2014/main" id="{0DF8B754-2F2A-2D24-EADC-8C752FC14342}"/>
              </a:ext>
            </a:extLst>
          </p:cNvPr>
          <p:cNvSpPr txBox="1">
            <a:spLocks/>
          </p:cNvSpPr>
          <p:nvPr/>
        </p:nvSpPr>
        <p:spPr>
          <a:xfrm>
            <a:off x="9729537" y="943292"/>
            <a:ext cx="1624263"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t>From paddock to plate</a:t>
            </a:r>
          </a:p>
        </p:txBody>
      </p:sp>
      <p:sp>
        <p:nvSpPr>
          <p:cNvPr id="6" name="Google Shape;53;p1">
            <a:extLst>
              <a:ext uri="{FF2B5EF4-FFF2-40B4-BE49-F238E27FC236}">
                <a16:creationId xmlns:a16="http://schemas.microsoft.com/office/drawing/2014/main" id="{CE4C19D7-BEB7-496B-8AA1-33C850DE492C}"/>
              </a:ext>
            </a:extLst>
          </p:cNvPr>
          <p:cNvSpPr txBox="1">
            <a:spLocks/>
          </p:cNvSpPr>
          <p:nvPr/>
        </p:nvSpPr>
        <p:spPr>
          <a:xfrm>
            <a:off x="9729537" y="64828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t>Lesson 5</a:t>
            </a:r>
          </a:p>
        </p:txBody>
      </p:sp>
    </p:spTree>
    <p:extLst>
      <p:ext uri="{BB962C8B-B14F-4D97-AF65-F5344CB8AC3E}">
        <p14:creationId xmlns:p14="http://schemas.microsoft.com/office/powerpoint/2010/main" val="4249226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E32B1-BCA4-31C8-1624-01D4312E82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8199F7-CE9A-ACF9-661B-A9332444CA01}"/>
              </a:ext>
            </a:extLst>
          </p:cNvPr>
          <p:cNvSpPr>
            <a:spLocks noGrp="1"/>
          </p:cNvSpPr>
          <p:nvPr>
            <p:ph type="title"/>
          </p:nvPr>
        </p:nvSpPr>
        <p:spPr/>
        <p:txBody>
          <a:bodyPr/>
          <a:lstStyle/>
          <a:p>
            <a:r>
              <a:rPr lang="en-US" dirty="0"/>
              <a:t>Answer</a:t>
            </a:r>
          </a:p>
        </p:txBody>
      </p:sp>
      <p:pic>
        <p:nvPicPr>
          <p:cNvPr id="6" name="Picture Placeholder 5" descr="A cow looking at the camera&#10;&#10;AI-generated content may be incorrect.">
            <a:extLst>
              <a:ext uri="{FF2B5EF4-FFF2-40B4-BE49-F238E27FC236}">
                <a16:creationId xmlns:a16="http://schemas.microsoft.com/office/drawing/2014/main" id="{21ADE862-A8F4-CC4D-0E02-F52232D3E92F}"/>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6635750" y="1709529"/>
            <a:ext cx="4718050" cy="4128445"/>
          </a:xfrm>
          <a:prstGeom prst="rect">
            <a:avLst/>
          </a:prstGeom>
          <a:noFill/>
          <a:ln>
            <a:noFill/>
          </a:ln>
        </p:spPr>
      </p:pic>
      <p:sp>
        <p:nvSpPr>
          <p:cNvPr id="33" name="Text Placeholder 32">
            <a:extLst>
              <a:ext uri="{FF2B5EF4-FFF2-40B4-BE49-F238E27FC236}">
                <a16:creationId xmlns:a16="http://schemas.microsoft.com/office/drawing/2014/main" id="{6A183312-6C8C-2B9E-39ED-9BDD49CD9A94}"/>
              </a:ext>
            </a:extLst>
          </p:cNvPr>
          <p:cNvSpPr>
            <a:spLocks noGrp="1"/>
          </p:cNvSpPr>
          <p:nvPr>
            <p:ph type="body" idx="1"/>
          </p:nvPr>
        </p:nvSpPr>
        <p:spPr>
          <a:xfrm>
            <a:off x="838200" y="1709531"/>
            <a:ext cx="5257800" cy="4128444"/>
          </a:xfrm>
        </p:spPr>
        <p:txBody>
          <a:bodyPr/>
          <a:lstStyle/>
          <a:p>
            <a:pPr>
              <a:buFont typeface="+mj-lt"/>
              <a:buAutoNum type="alphaLcPeriod" startAt="4"/>
            </a:pPr>
            <a:r>
              <a:rPr lang="en-US" dirty="0"/>
              <a:t>All of the above</a:t>
            </a:r>
          </a:p>
        </p:txBody>
      </p:sp>
      <p:sp>
        <p:nvSpPr>
          <p:cNvPr id="30" name="Slide Number Placeholder 29">
            <a:extLst>
              <a:ext uri="{FF2B5EF4-FFF2-40B4-BE49-F238E27FC236}">
                <a16:creationId xmlns:a16="http://schemas.microsoft.com/office/drawing/2014/main" id="{6A5FB4C8-959F-697F-68A9-5AB4066BEBD0}"/>
              </a:ext>
            </a:extLst>
          </p:cNvPr>
          <p:cNvSpPr>
            <a:spLocks noGrp="1"/>
          </p:cNvSpPr>
          <p:nvPr>
            <p:ph type="sldNum" idx="12"/>
          </p:nvPr>
        </p:nvSpPr>
        <p:spPr/>
        <p:txBody>
          <a:bodyPr/>
          <a:lstStyle/>
          <a:p>
            <a:pPr algn="r"/>
            <a:fld id="{00000000-1234-1234-1234-123412341234}" type="slidenum">
              <a:rPr lang="en-US" smtClean="0"/>
              <a:pPr algn="r"/>
              <a:t>27</a:t>
            </a:fld>
            <a:endParaRPr lang="en-US" dirty="0"/>
          </a:p>
        </p:txBody>
      </p:sp>
      <p:grpSp>
        <p:nvGrpSpPr>
          <p:cNvPr id="10" name="Group 9">
            <a:extLst>
              <a:ext uri="{FF2B5EF4-FFF2-40B4-BE49-F238E27FC236}">
                <a16:creationId xmlns:a16="http://schemas.microsoft.com/office/drawing/2014/main" id="{53DF873B-BB76-C0FD-CF9C-77BA91060636}"/>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4FDA4B0D-D5F6-881F-1CB4-263FF02993D0}"/>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84275A9B-325F-51E0-E624-1343CDCB495E}"/>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13</a:t>
              </a:r>
              <a:endParaRPr sz="8000" b="1" dirty="0">
                <a:solidFill>
                  <a:srgbClr val="D17F61"/>
                </a:solidFill>
                <a:latin typeface="Calibri"/>
                <a:ea typeface="Calibri"/>
                <a:cs typeface="Calibri"/>
                <a:sym typeface="Calibri"/>
              </a:endParaRPr>
            </a:p>
          </p:txBody>
        </p:sp>
      </p:grpSp>
      <p:sp>
        <p:nvSpPr>
          <p:cNvPr id="3" name="Google Shape;53;p1">
            <a:extLst>
              <a:ext uri="{FF2B5EF4-FFF2-40B4-BE49-F238E27FC236}">
                <a16:creationId xmlns:a16="http://schemas.microsoft.com/office/drawing/2014/main" id="{F15732A1-D843-FA56-4386-0423718D9162}"/>
              </a:ext>
            </a:extLst>
          </p:cNvPr>
          <p:cNvSpPr txBox="1">
            <a:spLocks/>
          </p:cNvSpPr>
          <p:nvPr/>
        </p:nvSpPr>
        <p:spPr>
          <a:xfrm>
            <a:off x="9729537" y="943292"/>
            <a:ext cx="1624263"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From paddock to plate</a:t>
            </a:r>
          </a:p>
        </p:txBody>
      </p:sp>
      <p:sp>
        <p:nvSpPr>
          <p:cNvPr id="4" name="Google Shape;53;p1">
            <a:extLst>
              <a:ext uri="{FF2B5EF4-FFF2-40B4-BE49-F238E27FC236}">
                <a16:creationId xmlns:a16="http://schemas.microsoft.com/office/drawing/2014/main" id="{305F6ED0-ADC2-5D27-9A76-AEA5B33C2F43}"/>
              </a:ext>
            </a:extLst>
          </p:cNvPr>
          <p:cNvSpPr txBox="1">
            <a:spLocks/>
          </p:cNvSpPr>
          <p:nvPr/>
        </p:nvSpPr>
        <p:spPr>
          <a:xfrm>
            <a:off x="9729537" y="64828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5</a:t>
            </a:r>
          </a:p>
        </p:txBody>
      </p:sp>
    </p:spTree>
    <p:extLst>
      <p:ext uri="{BB962C8B-B14F-4D97-AF65-F5344CB8AC3E}">
        <p14:creationId xmlns:p14="http://schemas.microsoft.com/office/powerpoint/2010/main" val="2093246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39E085D2-477E-35C1-9552-6064DC9E2FF2}"/>
            </a:ext>
          </a:extLst>
        </p:cNvPr>
        <p:cNvGrpSpPr/>
        <p:nvPr/>
      </p:nvGrpSpPr>
      <p:grpSpPr>
        <a:xfrm>
          <a:off x="0" y="0"/>
          <a:ext cx="0" cy="0"/>
          <a:chOff x="0" y="0"/>
          <a:chExt cx="0" cy="0"/>
        </a:xfrm>
      </p:grpSpPr>
      <p:pic>
        <p:nvPicPr>
          <p:cNvPr id="5" name="Picture Placeholder 4" descr="A person eating a plate of food&#10;&#10;AI-generated content may be incorrect.">
            <a:extLst>
              <a:ext uri="{FF2B5EF4-FFF2-40B4-BE49-F238E27FC236}">
                <a16:creationId xmlns:a16="http://schemas.microsoft.com/office/drawing/2014/main" id="{2FFAD4EB-DA7F-A0CE-3940-C3F7CCEDA33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6635750" y="1709529"/>
            <a:ext cx="4718050" cy="4128445"/>
          </a:xfrm>
          <a:prstGeom prst="rect">
            <a:avLst/>
          </a:prstGeom>
          <a:solidFill>
            <a:srgbClr val="FFFFFF">
              <a:lumMod val="95000"/>
            </a:srgbClr>
          </a:solidFill>
          <a:ln>
            <a:noFill/>
          </a:ln>
        </p:spPr>
      </p:pic>
      <p:sp>
        <p:nvSpPr>
          <p:cNvPr id="179" name="Google Shape;179;p14">
            <a:extLst>
              <a:ext uri="{FF2B5EF4-FFF2-40B4-BE49-F238E27FC236}">
                <a16:creationId xmlns:a16="http://schemas.microsoft.com/office/drawing/2014/main" id="{80839B93-1340-C0FA-7260-7811E236B734}"/>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uSzPts val="4400"/>
            </a:pPr>
            <a:r>
              <a:rPr lang="en-US" dirty="0"/>
              <a:t>Question</a:t>
            </a:r>
            <a:endParaRPr b="0" dirty="0">
              <a:solidFill>
                <a:srgbClr val="698094"/>
              </a:solidFill>
            </a:endParaRPr>
          </a:p>
        </p:txBody>
      </p:sp>
      <p:sp>
        <p:nvSpPr>
          <p:cNvPr id="180" name="Google Shape;180;p14">
            <a:extLst>
              <a:ext uri="{FF2B5EF4-FFF2-40B4-BE49-F238E27FC236}">
                <a16:creationId xmlns:a16="http://schemas.microsoft.com/office/drawing/2014/main" id="{6521E09D-139B-6645-C0F7-990752A1C2AC}"/>
              </a:ext>
            </a:extLst>
          </p:cNvPr>
          <p:cNvSpPr txBox="1">
            <a:spLocks noGrp="1"/>
          </p:cNvSpPr>
          <p:nvPr>
            <p:ph type="body" idx="1"/>
          </p:nvPr>
        </p:nvSpPr>
        <p:spPr>
          <a:xfrm>
            <a:off x="838200" y="1709531"/>
            <a:ext cx="4718050" cy="4128444"/>
          </a:xfrm>
          <a:prstGeom prst="rect">
            <a:avLst/>
          </a:prstGeom>
          <a:noFill/>
          <a:ln>
            <a:noFill/>
          </a:ln>
        </p:spPr>
        <p:txBody>
          <a:bodyPr spcFirstLastPara="1" wrap="square" lIns="0" tIns="0" rIns="0" bIns="0" anchor="t" anchorCtr="0">
            <a:noAutofit/>
          </a:bodyPr>
          <a:lstStyle/>
          <a:p>
            <a:pPr marL="1800" indent="0">
              <a:spcBef>
                <a:spcPts val="0"/>
              </a:spcBef>
              <a:buSzPts val="2800"/>
              <a:buNone/>
            </a:pPr>
            <a:r>
              <a:rPr lang="en-US" b="0" dirty="0">
                <a:solidFill>
                  <a:schemeClr val="tx1"/>
                </a:solidFill>
              </a:rPr>
              <a:t>There are various stages involved in the paddock to plate red meat supply chain.</a:t>
            </a:r>
          </a:p>
          <a:p>
            <a:pPr marL="1800" indent="0">
              <a:spcBef>
                <a:spcPts val="1200"/>
              </a:spcBef>
              <a:buSzPts val="2800"/>
              <a:buNone/>
            </a:pPr>
            <a:r>
              <a:rPr lang="en-US" dirty="0">
                <a:solidFill>
                  <a:srgbClr val="D17F61"/>
                </a:solidFill>
              </a:rPr>
              <a:t>Name three of the red meat supply chain stages.</a:t>
            </a:r>
          </a:p>
        </p:txBody>
      </p:sp>
      <p:sp>
        <p:nvSpPr>
          <p:cNvPr id="7" name="Slide Number Placeholder 6">
            <a:extLst>
              <a:ext uri="{FF2B5EF4-FFF2-40B4-BE49-F238E27FC236}">
                <a16:creationId xmlns:a16="http://schemas.microsoft.com/office/drawing/2014/main" id="{EE00F568-873F-AB78-79B1-91DC4B3E9523}"/>
              </a:ext>
            </a:extLst>
          </p:cNvPr>
          <p:cNvSpPr>
            <a:spLocks noGrp="1"/>
          </p:cNvSpPr>
          <p:nvPr>
            <p:ph type="sldNum" idx="12"/>
          </p:nvPr>
        </p:nvSpPr>
        <p:spPr/>
        <p:txBody>
          <a:bodyPr/>
          <a:lstStyle/>
          <a:p>
            <a:fld id="{00000000-1234-1234-1234-123412341234}" type="slidenum">
              <a:rPr lang="en-US" smtClean="0"/>
              <a:pPr/>
              <a:t>28</a:t>
            </a:fld>
            <a:endParaRPr lang="en-US" dirty="0"/>
          </a:p>
        </p:txBody>
      </p:sp>
      <p:grpSp>
        <p:nvGrpSpPr>
          <p:cNvPr id="182" name="Google Shape;182;p14">
            <a:extLst>
              <a:ext uri="{FF2B5EF4-FFF2-40B4-BE49-F238E27FC236}">
                <a16:creationId xmlns:a16="http://schemas.microsoft.com/office/drawing/2014/main" id="{35776E1E-1C18-CE8C-571E-05B796F2B117}"/>
              </a:ext>
            </a:extLst>
          </p:cNvPr>
          <p:cNvGrpSpPr/>
          <p:nvPr/>
        </p:nvGrpSpPr>
        <p:grpSpPr>
          <a:xfrm>
            <a:off x="3130828" y="482299"/>
            <a:ext cx="859190" cy="859190"/>
            <a:chOff x="3170584" y="416039"/>
            <a:chExt cx="859190" cy="859190"/>
          </a:xfrm>
        </p:grpSpPr>
        <p:sp>
          <p:nvSpPr>
            <p:cNvPr id="183" name="Google Shape;183;p14">
              <a:extLst>
                <a:ext uri="{FF2B5EF4-FFF2-40B4-BE49-F238E27FC236}">
                  <a16:creationId xmlns:a16="http://schemas.microsoft.com/office/drawing/2014/main" id="{1496B486-ED76-1924-15A5-4BDA5C1100E1}"/>
                </a:ext>
              </a:extLst>
            </p:cNvPr>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a:extLst>
                <a:ext uri="{FF2B5EF4-FFF2-40B4-BE49-F238E27FC236}">
                  <a16:creationId xmlns:a16="http://schemas.microsoft.com/office/drawing/2014/main" id="{BC568F61-8434-0CED-9A57-9434A96ECD08}"/>
                </a:ext>
              </a:extLst>
            </p:cNvPr>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14</a:t>
              </a:r>
              <a:endParaRPr sz="8000" b="1" dirty="0">
                <a:solidFill>
                  <a:schemeClr val="lt1"/>
                </a:solidFill>
                <a:latin typeface="Calibri"/>
                <a:ea typeface="Calibri"/>
                <a:cs typeface="Calibri"/>
                <a:sym typeface="Calibri"/>
              </a:endParaRPr>
            </a:p>
          </p:txBody>
        </p:sp>
      </p:grpSp>
      <p:sp>
        <p:nvSpPr>
          <p:cNvPr id="3" name="Google Shape;53;p1">
            <a:extLst>
              <a:ext uri="{FF2B5EF4-FFF2-40B4-BE49-F238E27FC236}">
                <a16:creationId xmlns:a16="http://schemas.microsoft.com/office/drawing/2014/main" id="{AD617929-CF72-4CF1-18B8-CE2667A51EC2}"/>
              </a:ext>
            </a:extLst>
          </p:cNvPr>
          <p:cNvSpPr txBox="1">
            <a:spLocks/>
          </p:cNvSpPr>
          <p:nvPr/>
        </p:nvSpPr>
        <p:spPr>
          <a:xfrm>
            <a:off x="9729537" y="943292"/>
            <a:ext cx="1624263"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t>From paddock to plate</a:t>
            </a:r>
          </a:p>
        </p:txBody>
      </p:sp>
      <p:sp>
        <p:nvSpPr>
          <p:cNvPr id="4" name="Google Shape;53;p1">
            <a:extLst>
              <a:ext uri="{FF2B5EF4-FFF2-40B4-BE49-F238E27FC236}">
                <a16:creationId xmlns:a16="http://schemas.microsoft.com/office/drawing/2014/main" id="{9A0E6170-90F6-072C-6601-59033050442C}"/>
              </a:ext>
            </a:extLst>
          </p:cNvPr>
          <p:cNvSpPr txBox="1">
            <a:spLocks/>
          </p:cNvSpPr>
          <p:nvPr/>
        </p:nvSpPr>
        <p:spPr>
          <a:xfrm>
            <a:off x="9729537" y="64828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t>Lesson 5</a:t>
            </a:r>
          </a:p>
        </p:txBody>
      </p:sp>
    </p:spTree>
    <p:extLst>
      <p:ext uri="{BB962C8B-B14F-4D97-AF65-F5344CB8AC3E}">
        <p14:creationId xmlns:p14="http://schemas.microsoft.com/office/powerpoint/2010/main" val="79963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D24CF-5EEE-DDDF-8040-26AAD3E139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779F20-E512-ECDC-9313-4153D2CFE7E1}"/>
              </a:ext>
            </a:extLst>
          </p:cNvPr>
          <p:cNvSpPr>
            <a:spLocks noGrp="1"/>
          </p:cNvSpPr>
          <p:nvPr>
            <p:ph type="title"/>
          </p:nvPr>
        </p:nvSpPr>
        <p:spPr>
          <a:xfrm>
            <a:off x="838201" y="365126"/>
            <a:ext cx="1933876" cy="910102"/>
          </a:xfrm>
        </p:spPr>
        <p:txBody>
          <a:bodyPr/>
          <a:lstStyle/>
          <a:p>
            <a:r>
              <a:rPr lang="en-US" dirty="0"/>
              <a:t>Answer</a:t>
            </a:r>
          </a:p>
        </p:txBody>
      </p:sp>
      <p:sp>
        <p:nvSpPr>
          <p:cNvPr id="4" name="Text Placeholder 3">
            <a:extLst>
              <a:ext uri="{FF2B5EF4-FFF2-40B4-BE49-F238E27FC236}">
                <a16:creationId xmlns:a16="http://schemas.microsoft.com/office/drawing/2014/main" id="{EF7F4258-F6C5-063C-E608-21E80BEABBF2}"/>
              </a:ext>
            </a:extLst>
          </p:cNvPr>
          <p:cNvSpPr>
            <a:spLocks noGrp="1"/>
          </p:cNvSpPr>
          <p:nvPr>
            <p:ph type="body" idx="1"/>
          </p:nvPr>
        </p:nvSpPr>
        <p:spPr>
          <a:xfrm>
            <a:off x="838200" y="1709531"/>
            <a:ext cx="5029200" cy="584164"/>
          </a:xfrm>
        </p:spPr>
        <p:txBody>
          <a:bodyPr/>
          <a:lstStyle/>
          <a:p>
            <a:pPr marL="50800" indent="0">
              <a:buNone/>
            </a:pPr>
            <a:r>
              <a:rPr lang="en-US" dirty="0"/>
              <a:t>Any three of the following:</a:t>
            </a:r>
          </a:p>
        </p:txBody>
      </p:sp>
      <p:grpSp>
        <p:nvGrpSpPr>
          <p:cNvPr id="10" name="Group 9">
            <a:extLst>
              <a:ext uri="{FF2B5EF4-FFF2-40B4-BE49-F238E27FC236}">
                <a16:creationId xmlns:a16="http://schemas.microsoft.com/office/drawing/2014/main" id="{1ABDB8A0-105E-8D43-0EDC-76FB5F163FFA}"/>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1CBEBB3A-90BF-A9EB-0160-B22FA07FCE50}"/>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137B3ACA-FF0C-B473-1FB6-C54A3FB06679}"/>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14</a:t>
              </a:r>
              <a:endParaRPr sz="8000" b="1" dirty="0">
                <a:solidFill>
                  <a:srgbClr val="D17F61"/>
                </a:solidFill>
                <a:latin typeface="Calibri"/>
                <a:ea typeface="Calibri"/>
                <a:cs typeface="Calibri"/>
                <a:sym typeface="Calibri"/>
              </a:endParaRPr>
            </a:p>
          </p:txBody>
        </p:sp>
      </p:grpSp>
      <p:sp>
        <p:nvSpPr>
          <p:cNvPr id="13" name="Slide Number Placeholder 12">
            <a:extLst>
              <a:ext uri="{FF2B5EF4-FFF2-40B4-BE49-F238E27FC236}">
                <a16:creationId xmlns:a16="http://schemas.microsoft.com/office/drawing/2014/main" id="{2505D0C7-755D-9AB1-E214-6005EB6BA650}"/>
              </a:ext>
            </a:extLst>
          </p:cNvPr>
          <p:cNvSpPr>
            <a:spLocks noGrp="1"/>
          </p:cNvSpPr>
          <p:nvPr>
            <p:ph type="sldNum" idx="12"/>
          </p:nvPr>
        </p:nvSpPr>
        <p:spPr/>
        <p:txBody>
          <a:bodyPr/>
          <a:lstStyle/>
          <a:p>
            <a:pPr algn="r"/>
            <a:fld id="{00000000-1234-1234-1234-123412341234}" type="slidenum">
              <a:rPr lang="en-US" smtClean="0"/>
              <a:pPr algn="r"/>
              <a:t>29</a:t>
            </a:fld>
            <a:endParaRPr lang="en-US" dirty="0"/>
          </a:p>
        </p:txBody>
      </p:sp>
      <p:sp>
        <p:nvSpPr>
          <p:cNvPr id="6" name="Google Shape;53;p1">
            <a:extLst>
              <a:ext uri="{FF2B5EF4-FFF2-40B4-BE49-F238E27FC236}">
                <a16:creationId xmlns:a16="http://schemas.microsoft.com/office/drawing/2014/main" id="{8DF951D1-1CAF-3952-8C4B-DE6963AA27F7}"/>
              </a:ext>
            </a:extLst>
          </p:cNvPr>
          <p:cNvSpPr txBox="1">
            <a:spLocks/>
          </p:cNvSpPr>
          <p:nvPr/>
        </p:nvSpPr>
        <p:spPr>
          <a:xfrm>
            <a:off x="9729537" y="943292"/>
            <a:ext cx="1624263"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From paddock to plate</a:t>
            </a:r>
          </a:p>
        </p:txBody>
      </p:sp>
      <p:sp>
        <p:nvSpPr>
          <p:cNvPr id="7" name="Google Shape;53;p1">
            <a:extLst>
              <a:ext uri="{FF2B5EF4-FFF2-40B4-BE49-F238E27FC236}">
                <a16:creationId xmlns:a16="http://schemas.microsoft.com/office/drawing/2014/main" id="{0B7D731E-B916-844B-481F-3665C0D1E49B}"/>
              </a:ext>
            </a:extLst>
          </p:cNvPr>
          <p:cNvSpPr txBox="1">
            <a:spLocks/>
          </p:cNvSpPr>
          <p:nvPr/>
        </p:nvSpPr>
        <p:spPr>
          <a:xfrm>
            <a:off x="9729537" y="64828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5</a:t>
            </a:r>
          </a:p>
        </p:txBody>
      </p:sp>
      <p:sp>
        <p:nvSpPr>
          <p:cNvPr id="11" name="Text Placeholder 3">
            <a:extLst>
              <a:ext uri="{FF2B5EF4-FFF2-40B4-BE49-F238E27FC236}">
                <a16:creationId xmlns:a16="http://schemas.microsoft.com/office/drawing/2014/main" id="{00A72449-0F06-4BE1-034F-274B575E63D6}"/>
              </a:ext>
            </a:extLst>
          </p:cNvPr>
          <p:cNvSpPr txBox="1">
            <a:spLocks/>
          </p:cNvSpPr>
          <p:nvPr/>
        </p:nvSpPr>
        <p:spPr>
          <a:xfrm>
            <a:off x="838200" y="2227433"/>
            <a:ext cx="10515600" cy="2567851"/>
          </a:xfrm>
          <a:prstGeom prst="rect">
            <a:avLst/>
          </a:prstGeom>
          <a:noFill/>
          <a:ln>
            <a:noFill/>
          </a:ln>
        </p:spPr>
        <p:txBody>
          <a:bodyPr spcFirstLastPara="1" wrap="square" lIns="0" tIns="0" rIns="0" bIns="0" numCol="2"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CFD6E0"/>
              </a:buClr>
              <a:buSzPct val="100000"/>
              <a:buFont typeface="+mj-lt"/>
              <a:buAutoNum type="alphaLcPeriod"/>
              <a:defRPr sz="2800" b="1" i="0" u="none" strike="noStrike" cap="none">
                <a:solidFill>
                  <a:schemeClr val="bg1"/>
                </a:solidFill>
                <a:latin typeface="Calibri"/>
                <a:ea typeface="Calibri"/>
                <a:cs typeface="Calibri"/>
                <a:sym typeface="Calibri"/>
              </a:defRPr>
            </a:lvl1pPr>
            <a:lvl2pPr marL="914400" marR="0" lvl="1" indent="-406400" algn="l" rtl="0">
              <a:lnSpc>
                <a:spcPct val="90000"/>
              </a:lnSpc>
              <a:spcBef>
                <a:spcPts val="500"/>
              </a:spcBef>
              <a:spcAft>
                <a:spcPts val="0"/>
              </a:spcAft>
              <a:buClr>
                <a:srgbClr val="5B776B"/>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rgbClr val="5B776B"/>
              </a:buClr>
              <a:buSzPts val="2800"/>
              <a:buFont typeface="NTR"/>
              <a:buChar char="-"/>
              <a:defRPr sz="2800" b="0" i="0" u="none" strike="noStrike" cap="none">
                <a:solidFill>
                  <a:srgbClr val="5B776B"/>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B776B"/>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0" indent="-457200">
              <a:buFont typeface="Courier New" panose="02070309020205020404" pitchFamily="49" charset="0"/>
              <a:buChar char="o"/>
            </a:pPr>
            <a:r>
              <a:rPr lang="en-US" dirty="0"/>
              <a:t>Farm (paddock)</a:t>
            </a:r>
          </a:p>
          <a:p>
            <a:pPr marL="508000" indent="-457200">
              <a:buFont typeface="Courier New" panose="02070309020205020404" pitchFamily="49" charset="0"/>
              <a:buChar char="o"/>
            </a:pPr>
            <a:r>
              <a:rPr lang="en-US" dirty="0"/>
              <a:t>Feedlot</a:t>
            </a:r>
          </a:p>
          <a:p>
            <a:pPr marL="508000" indent="-457200">
              <a:buFont typeface="Courier New" panose="02070309020205020404" pitchFamily="49" charset="0"/>
              <a:buChar char="o"/>
            </a:pPr>
            <a:r>
              <a:rPr lang="en-US" dirty="0"/>
              <a:t>Saleyards</a:t>
            </a:r>
          </a:p>
          <a:p>
            <a:pPr marL="508000" indent="-457200">
              <a:buFont typeface="Courier New" panose="02070309020205020404" pitchFamily="49" charset="0"/>
              <a:buChar char="o"/>
            </a:pPr>
            <a:r>
              <a:rPr lang="en-US" dirty="0"/>
              <a:t>Holding yards and abattoir</a:t>
            </a:r>
          </a:p>
          <a:p>
            <a:pPr marL="508000" indent="-457200">
              <a:buFont typeface="Courier New" panose="02070309020205020404" pitchFamily="49" charset="0"/>
              <a:buChar char="o"/>
            </a:pPr>
            <a:r>
              <a:rPr lang="en-US" dirty="0"/>
              <a:t>Packaging and cold store</a:t>
            </a:r>
          </a:p>
          <a:p>
            <a:pPr marL="508000" indent="-457200">
              <a:buFont typeface="Courier New" panose="02070309020205020404" pitchFamily="49" charset="0"/>
              <a:buChar char="o"/>
            </a:pPr>
            <a:r>
              <a:rPr lang="en-US" dirty="0"/>
              <a:t>Export market</a:t>
            </a:r>
          </a:p>
          <a:p>
            <a:pPr marL="508000" indent="-457200">
              <a:buFont typeface="Courier New" panose="02070309020205020404" pitchFamily="49" charset="0"/>
              <a:buChar char="o"/>
            </a:pPr>
            <a:r>
              <a:rPr lang="en-US" dirty="0"/>
              <a:t>Export retail and food service</a:t>
            </a:r>
          </a:p>
          <a:p>
            <a:pPr marL="508000" indent="-457200">
              <a:buFont typeface="Courier New" panose="02070309020205020404" pitchFamily="49" charset="0"/>
              <a:buChar char="o"/>
            </a:pPr>
            <a:r>
              <a:rPr lang="en-US" dirty="0"/>
              <a:t>Domestic market </a:t>
            </a:r>
          </a:p>
          <a:p>
            <a:pPr marL="508000" indent="-457200">
              <a:buFont typeface="Courier New" panose="02070309020205020404" pitchFamily="49" charset="0"/>
              <a:buChar char="o"/>
            </a:pPr>
            <a:r>
              <a:rPr lang="en-US" dirty="0"/>
              <a:t>Consumer (plate)</a:t>
            </a:r>
          </a:p>
        </p:txBody>
      </p:sp>
    </p:spTree>
    <p:extLst>
      <p:ext uri="{BB962C8B-B14F-4D97-AF65-F5344CB8AC3E}">
        <p14:creationId xmlns:p14="http://schemas.microsoft.com/office/powerpoint/2010/main" val="725992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70E7D-6F6A-2A8B-E203-71357AF9D56A}"/>
              </a:ext>
            </a:extLst>
          </p:cNvPr>
          <p:cNvSpPr>
            <a:spLocks noGrp="1"/>
          </p:cNvSpPr>
          <p:nvPr>
            <p:ph type="title"/>
          </p:nvPr>
        </p:nvSpPr>
        <p:spPr/>
        <p:txBody>
          <a:bodyPr/>
          <a:lstStyle/>
          <a:p>
            <a:r>
              <a:rPr lang="en-US" dirty="0"/>
              <a:t>Answer</a:t>
            </a:r>
          </a:p>
        </p:txBody>
      </p:sp>
      <p:pic>
        <p:nvPicPr>
          <p:cNvPr id="3" name="Picture Placeholder 2">
            <a:extLst>
              <a:ext uri="{FF2B5EF4-FFF2-40B4-BE49-F238E27FC236}">
                <a16:creationId xmlns:a16="http://schemas.microsoft.com/office/drawing/2014/main" id="{75AE30C2-15CA-3E1E-F2A9-0E03E1D5BC63}"/>
              </a:ext>
            </a:extLst>
          </p:cNvPr>
          <p:cNvPicPr>
            <a:picLocks noGrp="1" noChangeAspect="1"/>
          </p:cNvPicPr>
          <p:nvPr>
            <p:ph type="pic" sz="quarter" idx="13"/>
          </p:nvPr>
        </p:nvPicPr>
        <p:blipFill>
          <a:blip r:embed="rId2"/>
          <a:srcRect t="67" b="67"/>
          <a:stretch>
            <a:fillRect/>
          </a:stretch>
        </p:blipFill>
        <p:spPr>
          <a:prstGeom prst="rect">
            <a:avLst/>
          </a:prstGeom>
          <a:noFill/>
        </p:spPr>
      </p:pic>
      <p:sp>
        <p:nvSpPr>
          <p:cNvPr id="15" name="Text Placeholder 14">
            <a:extLst>
              <a:ext uri="{FF2B5EF4-FFF2-40B4-BE49-F238E27FC236}">
                <a16:creationId xmlns:a16="http://schemas.microsoft.com/office/drawing/2014/main" id="{91874459-286F-9183-983A-A113B1F7B8AA}"/>
              </a:ext>
            </a:extLst>
          </p:cNvPr>
          <p:cNvSpPr>
            <a:spLocks noGrp="1"/>
          </p:cNvSpPr>
          <p:nvPr>
            <p:ph type="body" idx="1"/>
          </p:nvPr>
        </p:nvSpPr>
        <p:spPr/>
        <p:txBody>
          <a:bodyPr/>
          <a:lstStyle/>
          <a:p>
            <a:pPr>
              <a:buFont typeface="+mj-lt"/>
              <a:buAutoNum type="alphaLcPeriod" startAt="3"/>
            </a:pPr>
            <a:r>
              <a:rPr lang="en-US" dirty="0"/>
              <a:t>Between 22 and 85 </a:t>
            </a:r>
            <a:r>
              <a:rPr lang="en-US" dirty="0" err="1"/>
              <a:t>litres</a:t>
            </a:r>
            <a:endParaRPr lang="en-US" dirty="0"/>
          </a:p>
          <a:p>
            <a:pPr>
              <a:buFont typeface="+mj-lt"/>
              <a:buAutoNum type="alphaLcPeriod" startAt="3"/>
            </a:pPr>
            <a:endParaRPr lang="en-US" dirty="0"/>
          </a:p>
        </p:txBody>
      </p:sp>
      <p:sp>
        <p:nvSpPr>
          <p:cNvPr id="11" name="Slide Number Placeholder 10">
            <a:extLst>
              <a:ext uri="{FF2B5EF4-FFF2-40B4-BE49-F238E27FC236}">
                <a16:creationId xmlns:a16="http://schemas.microsoft.com/office/drawing/2014/main" id="{4A93652E-1B42-91D7-F2C7-CF06B45F818E}"/>
              </a:ext>
            </a:extLst>
          </p:cNvPr>
          <p:cNvSpPr>
            <a:spLocks noGrp="1"/>
          </p:cNvSpPr>
          <p:nvPr>
            <p:ph type="sldNum" idx="12"/>
          </p:nvPr>
        </p:nvSpPr>
        <p:spPr/>
        <p:txBody>
          <a:bodyPr/>
          <a:lstStyle/>
          <a:p>
            <a:pPr algn="r"/>
            <a:fld id="{00000000-1234-1234-1234-123412341234}" type="slidenum">
              <a:rPr lang="en-US" smtClean="0"/>
              <a:pPr algn="r"/>
              <a:t>3</a:t>
            </a:fld>
            <a:endParaRPr lang="en-US" dirty="0"/>
          </a:p>
        </p:txBody>
      </p:sp>
      <p:grpSp>
        <p:nvGrpSpPr>
          <p:cNvPr id="10" name="Group 9">
            <a:extLst>
              <a:ext uri="{FF2B5EF4-FFF2-40B4-BE49-F238E27FC236}">
                <a16:creationId xmlns:a16="http://schemas.microsoft.com/office/drawing/2014/main" id="{E2A81C3F-4D89-6C5D-69E2-0D751C86BC9B}"/>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B6A6EACD-1F21-704E-A388-0AD838EDC50A}"/>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505DF06B-A645-D2A6-97D7-6B2E40741E38}"/>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1</a:t>
              </a:r>
              <a:endParaRPr sz="8000" b="1" dirty="0">
                <a:solidFill>
                  <a:srgbClr val="D17F61"/>
                </a:solidFill>
                <a:latin typeface="Calibri"/>
                <a:ea typeface="Calibri"/>
                <a:cs typeface="Calibri"/>
                <a:sym typeface="Calibri"/>
              </a:endParaRPr>
            </a:p>
          </p:txBody>
        </p:sp>
      </p:grpSp>
      <p:sp>
        <p:nvSpPr>
          <p:cNvPr id="4" name="Google Shape;53;p1">
            <a:extLst>
              <a:ext uri="{FF2B5EF4-FFF2-40B4-BE49-F238E27FC236}">
                <a16:creationId xmlns:a16="http://schemas.microsoft.com/office/drawing/2014/main" id="{E024C45F-2AB2-96BE-849C-26A73B5866D0}"/>
              </a:ext>
            </a:extLst>
          </p:cNvPr>
          <p:cNvSpPr txBox="1">
            <a:spLocks/>
          </p:cNvSpPr>
          <p:nvPr/>
        </p:nvSpPr>
        <p:spPr>
          <a:xfrm>
            <a:off x="10096500" y="883062"/>
            <a:ext cx="1257300"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Managing sustainable red meat production</a:t>
            </a:r>
          </a:p>
          <a:p>
            <a:pPr marL="0" indent="0" algn="r">
              <a:spcBef>
                <a:spcPts val="0"/>
              </a:spcBef>
            </a:pPr>
            <a:endParaRPr lang="en-US" sz="1000" dirty="0">
              <a:solidFill>
                <a:srgbClr val="D17F61"/>
              </a:solidFill>
            </a:endParaRPr>
          </a:p>
        </p:txBody>
      </p:sp>
      <p:sp>
        <p:nvSpPr>
          <p:cNvPr id="5" name="Google Shape;53;p1">
            <a:extLst>
              <a:ext uri="{FF2B5EF4-FFF2-40B4-BE49-F238E27FC236}">
                <a16:creationId xmlns:a16="http://schemas.microsoft.com/office/drawing/2014/main" id="{D1DD9C27-52AD-1124-08AF-7C319E425975}"/>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1</a:t>
            </a:r>
          </a:p>
        </p:txBody>
      </p:sp>
    </p:spTree>
    <p:extLst>
      <p:ext uri="{BB962C8B-B14F-4D97-AF65-F5344CB8AC3E}">
        <p14:creationId xmlns:p14="http://schemas.microsoft.com/office/powerpoint/2010/main" val="3624925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91ECB39A-DAAB-3437-6459-233EE54D2F06}"/>
            </a:ext>
          </a:extLst>
        </p:cNvPr>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776B3E2A-B71E-2677-A279-50A1C708CEAA}"/>
              </a:ext>
            </a:extLst>
          </p:cNvPr>
          <p:cNvPicPr>
            <a:picLocks noGrp="1" noChangeAspect="1"/>
          </p:cNvPicPr>
          <p:nvPr>
            <p:ph type="pic" sz="quarter" idx="13"/>
          </p:nvPr>
        </p:nvPicPr>
        <p:blipFill>
          <a:blip r:embed="rId3"/>
          <a:srcRect l="26173" t="9408" r="18416" b="17948"/>
          <a:stretch>
            <a:fillRect/>
          </a:stretch>
        </p:blipFill>
        <p:spPr>
          <a:xfrm>
            <a:off x="6635750" y="1709529"/>
            <a:ext cx="4718050" cy="4128445"/>
          </a:xfrm>
          <a:prstGeom prst="rect">
            <a:avLst/>
          </a:prstGeom>
          <a:noFill/>
        </p:spPr>
      </p:pic>
      <p:sp>
        <p:nvSpPr>
          <p:cNvPr id="179" name="Google Shape;179;p14">
            <a:extLst>
              <a:ext uri="{FF2B5EF4-FFF2-40B4-BE49-F238E27FC236}">
                <a16:creationId xmlns:a16="http://schemas.microsoft.com/office/drawing/2014/main" id="{D158F945-7578-4E38-6CE9-59C412F233C3}"/>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uSzPts val="4400"/>
            </a:pPr>
            <a:r>
              <a:rPr lang="en-US" dirty="0"/>
              <a:t>Question</a:t>
            </a:r>
            <a:endParaRPr b="0" dirty="0">
              <a:solidFill>
                <a:srgbClr val="698094"/>
              </a:solidFill>
            </a:endParaRPr>
          </a:p>
        </p:txBody>
      </p:sp>
      <p:sp>
        <p:nvSpPr>
          <p:cNvPr id="180" name="Google Shape;180;p14">
            <a:extLst>
              <a:ext uri="{FF2B5EF4-FFF2-40B4-BE49-F238E27FC236}">
                <a16:creationId xmlns:a16="http://schemas.microsoft.com/office/drawing/2014/main" id="{D66FBA2F-24E5-37A9-1F81-DA8DC98602B8}"/>
              </a:ext>
            </a:extLst>
          </p:cNvPr>
          <p:cNvSpPr txBox="1">
            <a:spLocks noGrp="1"/>
          </p:cNvSpPr>
          <p:nvPr>
            <p:ph type="body" idx="1"/>
          </p:nvPr>
        </p:nvSpPr>
        <p:spPr>
          <a:xfrm>
            <a:off x="838200" y="1709531"/>
            <a:ext cx="4718050" cy="4128444"/>
          </a:xfrm>
          <a:prstGeom prst="rect">
            <a:avLst/>
          </a:prstGeom>
          <a:noFill/>
          <a:ln>
            <a:noFill/>
          </a:ln>
        </p:spPr>
        <p:txBody>
          <a:bodyPr spcFirstLastPara="1" wrap="square" lIns="0" tIns="0" rIns="0" bIns="0" anchor="t" anchorCtr="0">
            <a:noAutofit/>
          </a:bodyPr>
          <a:lstStyle/>
          <a:p>
            <a:pPr marL="1800" indent="0">
              <a:spcBef>
                <a:spcPts val="0"/>
              </a:spcBef>
              <a:buSzPts val="2800"/>
              <a:buNone/>
            </a:pPr>
            <a:r>
              <a:rPr lang="en-US" b="0" dirty="0">
                <a:solidFill>
                  <a:schemeClr val="tx1"/>
                </a:solidFill>
              </a:rPr>
              <a:t>Robotic processing is used in the processing/abattoir stage of the supply chain. This technology automates the processing and objective measurement of the rib cutting process. </a:t>
            </a:r>
          </a:p>
          <a:p>
            <a:pPr marL="1800" indent="0">
              <a:spcBef>
                <a:spcPts val="1200"/>
              </a:spcBef>
              <a:buSzPts val="2800"/>
              <a:buNone/>
            </a:pPr>
            <a:r>
              <a:rPr lang="en-US" dirty="0">
                <a:solidFill>
                  <a:srgbClr val="D17F61"/>
                </a:solidFill>
              </a:rPr>
              <a:t>Explain why automation is an advantage in the supply chain.</a:t>
            </a:r>
          </a:p>
        </p:txBody>
      </p:sp>
      <p:sp>
        <p:nvSpPr>
          <p:cNvPr id="7" name="Slide Number Placeholder 6">
            <a:extLst>
              <a:ext uri="{FF2B5EF4-FFF2-40B4-BE49-F238E27FC236}">
                <a16:creationId xmlns:a16="http://schemas.microsoft.com/office/drawing/2014/main" id="{F8B4C901-AD57-ABCF-A904-81741338BE14}"/>
              </a:ext>
            </a:extLst>
          </p:cNvPr>
          <p:cNvSpPr>
            <a:spLocks noGrp="1"/>
          </p:cNvSpPr>
          <p:nvPr>
            <p:ph type="sldNum" idx="12"/>
          </p:nvPr>
        </p:nvSpPr>
        <p:spPr/>
        <p:txBody>
          <a:bodyPr/>
          <a:lstStyle/>
          <a:p>
            <a:fld id="{00000000-1234-1234-1234-123412341234}" type="slidenum">
              <a:rPr lang="en-US" smtClean="0"/>
              <a:pPr/>
              <a:t>30</a:t>
            </a:fld>
            <a:endParaRPr lang="en-US" dirty="0"/>
          </a:p>
        </p:txBody>
      </p:sp>
      <p:grpSp>
        <p:nvGrpSpPr>
          <p:cNvPr id="182" name="Google Shape;182;p14">
            <a:extLst>
              <a:ext uri="{FF2B5EF4-FFF2-40B4-BE49-F238E27FC236}">
                <a16:creationId xmlns:a16="http://schemas.microsoft.com/office/drawing/2014/main" id="{CD2E43AA-80FC-EFB1-CFC6-899B7C5525CC}"/>
              </a:ext>
            </a:extLst>
          </p:cNvPr>
          <p:cNvGrpSpPr/>
          <p:nvPr/>
        </p:nvGrpSpPr>
        <p:grpSpPr>
          <a:xfrm>
            <a:off x="3130828" y="482299"/>
            <a:ext cx="859190" cy="859190"/>
            <a:chOff x="3170584" y="416039"/>
            <a:chExt cx="859190" cy="859190"/>
          </a:xfrm>
        </p:grpSpPr>
        <p:sp>
          <p:nvSpPr>
            <p:cNvPr id="183" name="Google Shape;183;p14">
              <a:extLst>
                <a:ext uri="{FF2B5EF4-FFF2-40B4-BE49-F238E27FC236}">
                  <a16:creationId xmlns:a16="http://schemas.microsoft.com/office/drawing/2014/main" id="{204E95A9-4DA3-3DC6-C140-515AB3BF4EE8}"/>
                </a:ext>
              </a:extLst>
            </p:cNvPr>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a:extLst>
                <a:ext uri="{FF2B5EF4-FFF2-40B4-BE49-F238E27FC236}">
                  <a16:creationId xmlns:a16="http://schemas.microsoft.com/office/drawing/2014/main" id="{00AA2BBA-A0FA-D1D3-DFC5-CA1780111FBB}"/>
                </a:ext>
              </a:extLst>
            </p:cNvPr>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15</a:t>
              </a:r>
              <a:endParaRPr sz="8000" b="1" dirty="0">
                <a:solidFill>
                  <a:schemeClr val="lt1"/>
                </a:solidFill>
                <a:latin typeface="Calibri"/>
                <a:ea typeface="Calibri"/>
                <a:cs typeface="Calibri"/>
                <a:sym typeface="Calibri"/>
              </a:endParaRPr>
            </a:p>
          </p:txBody>
        </p:sp>
      </p:grpSp>
      <p:sp>
        <p:nvSpPr>
          <p:cNvPr id="3" name="Google Shape;53;p1">
            <a:extLst>
              <a:ext uri="{FF2B5EF4-FFF2-40B4-BE49-F238E27FC236}">
                <a16:creationId xmlns:a16="http://schemas.microsoft.com/office/drawing/2014/main" id="{0064CF82-A2B8-4D45-B7AA-3F5652C0BDE7}"/>
              </a:ext>
            </a:extLst>
          </p:cNvPr>
          <p:cNvSpPr txBox="1">
            <a:spLocks/>
          </p:cNvSpPr>
          <p:nvPr/>
        </p:nvSpPr>
        <p:spPr>
          <a:xfrm>
            <a:off x="9729537" y="943292"/>
            <a:ext cx="1624263"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t>From paddock to plate</a:t>
            </a:r>
          </a:p>
        </p:txBody>
      </p:sp>
      <p:sp>
        <p:nvSpPr>
          <p:cNvPr id="4" name="Google Shape;53;p1">
            <a:extLst>
              <a:ext uri="{FF2B5EF4-FFF2-40B4-BE49-F238E27FC236}">
                <a16:creationId xmlns:a16="http://schemas.microsoft.com/office/drawing/2014/main" id="{6145858E-01E1-3779-BB74-4F745F7D5E39}"/>
              </a:ext>
            </a:extLst>
          </p:cNvPr>
          <p:cNvSpPr txBox="1">
            <a:spLocks/>
          </p:cNvSpPr>
          <p:nvPr/>
        </p:nvSpPr>
        <p:spPr>
          <a:xfrm>
            <a:off x="9729537" y="64828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t>Lesson 5</a:t>
            </a:r>
          </a:p>
        </p:txBody>
      </p:sp>
    </p:spTree>
    <p:extLst>
      <p:ext uri="{BB962C8B-B14F-4D97-AF65-F5344CB8AC3E}">
        <p14:creationId xmlns:p14="http://schemas.microsoft.com/office/powerpoint/2010/main" val="4021661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3EF02-835E-BA4E-889B-ABA0367C69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F55400-969B-0324-6750-DB42909659A1}"/>
              </a:ext>
            </a:extLst>
          </p:cNvPr>
          <p:cNvSpPr>
            <a:spLocks noGrp="1"/>
          </p:cNvSpPr>
          <p:nvPr>
            <p:ph type="title"/>
          </p:nvPr>
        </p:nvSpPr>
        <p:spPr>
          <a:xfrm>
            <a:off x="838201" y="365126"/>
            <a:ext cx="1933876" cy="910102"/>
          </a:xfrm>
        </p:spPr>
        <p:txBody>
          <a:bodyPr/>
          <a:lstStyle/>
          <a:p>
            <a:r>
              <a:rPr lang="en-US" dirty="0"/>
              <a:t>Answer</a:t>
            </a:r>
          </a:p>
        </p:txBody>
      </p:sp>
      <p:sp>
        <p:nvSpPr>
          <p:cNvPr id="4" name="Text Placeholder 3">
            <a:extLst>
              <a:ext uri="{FF2B5EF4-FFF2-40B4-BE49-F238E27FC236}">
                <a16:creationId xmlns:a16="http://schemas.microsoft.com/office/drawing/2014/main" id="{3BFF42B2-3C53-E8F9-FB08-D0DDCA88B7DC}"/>
              </a:ext>
            </a:extLst>
          </p:cNvPr>
          <p:cNvSpPr>
            <a:spLocks noGrp="1"/>
          </p:cNvSpPr>
          <p:nvPr>
            <p:ph type="body" idx="1"/>
          </p:nvPr>
        </p:nvSpPr>
        <p:spPr>
          <a:xfrm>
            <a:off x="838199" y="1709530"/>
            <a:ext cx="9921949" cy="4106479"/>
          </a:xfrm>
        </p:spPr>
        <p:txBody>
          <a:bodyPr/>
          <a:lstStyle/>
          <a:p>
            <a:pPr marL="508000" indent="-457200">
              <a:buFont typeface="Courier New" panose="02070309020205020404" pitchFamily="49" charset="0"/>
              <a:buChar char="o"/>
            </a:pPr>
            <a:r>
              <a:rPr lang="en-US" dirty="0"/>
              <a:t>Automation allows the industry to remain</a:t>
            </a:r>
            <a:br>
              <a:rPr lang="en-US" dirty="0"/>
            </a:br>
            <a:r>
              <a:rPr lang="en-US" dirty="0"/>
              <a:t>competitive, with increased efficiency and</a:t>
            </a:r>
            <a:br>
              <a:rPr lang="en-US" dirty="0"/>
            </a:br>
            <a:r>
              <a:rPr lang="en-US" dirty="0"/>
              <a:t>decreasing </a:t>
            </a:r>
            <a:r>
              <a:rPr lang="en-US" dirty="0" err="1"/>
              <a:t>labour</a:t>
            </a:r>
            <a:r>
              <a:rPr lang="en-US" dirty="0"/>
              <a:t> costs. </a:t>
            </a:r>
          </a:p>
          <a:p>
            <a:pPr marL="508000" indent="-457200">
              <a:buFont typeface="Courier New" panose="02070309020205020404" pitchFamily="49" charset="0"/>
              <a:buChar char="o"/>
            </a:pPr>
            <a:r>
              <a:rPr lang="en-US" dirty="0"/>
              <a:t>This technology has improved safety by removing human interaction with a hand circular saw and improved the consistency of cutting through scanning and X-ray technology.</a:t>
            </a:r>
          </a:p>
          <a:p>
            <a:pPr marL="508000" indent="-457200">
              <a:buFont typeface="Courier New" panose="02070309020205020404" pitchFamily="49" charset="0"/>
              <a:buChar char="o"/>
            </a:pPr>
            <a:r>
              <a:rPr lang="en-US" dirty="0"/>
              <a:t>It also strengthens quality control, ensuring a consistent product that meets retail and consumer expectations.</a:t>
            </a:r>
          </a:p>
        </p:txBody>
      </p:sp>
      <p:grpSp>
        <p:nvGrpSpPr>
          <p:cNvPr id="10" name="Group 9">
            <a:extLst>
              <a:ext uri="{FF2B5EF4-FFF2-40B4-BE49-F238E27FC236}">
                <a16:creationId xmlns:a16="http://schemas.microsoft.com/office/drawing/2014/main" id="{4D56C934-988E-CBC2-690F-80F59328E304}"/>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950572BF-A763-33AC-B586-2A429D1B0CB9}"/>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BBCF3EB9-B988-7774-1441-F0496EC837F3}"/>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15</a:t>
              </a:r>
              <a:endParaRPr sz="8000" b="1" dirty="0">
                <a:solidFill>
                  <a:srgbClr val="D17F61"/>
                </a:solidFill>
                <a:latin typeface="Calibri"/>
                <a:ea typeface="Calibri"/>
                <a:cs typeface="Calibri"/>
                <a:sym typeface="Calibri"/>
              </a:endParaRPr>
            </a:p>
          </p:txBody>
        </p:sp>
      </p:grpSp>
      <p:sp>
        <p:nvSpPr>
          <p:cNvPr id="13" name="Slide Number Placeholder 12">
            <a:extLst>
              <a:ext uri="{FF2B5EF4-FFF2-40B4-BE49-F238E27FC236}">
                <a16:creationId xmlns:a16="http://schemas.microsoft.com/office/drawing/2014/main" id="{EAABA4D5-2E64-DBFD-A21A-9D6D522C41AA}"/>
              </a:ext>
            </a:extLst>
          </p:cNvPr>
          <p:cNvSpPr>
            <a:spLocks noGrp="1"/>
          </p:cNvSpPr>
          <p:nvPr>
            <p:ph type="sldNum" idx="12"/>
          </p:nvPr>
        </p:nvSpPr>
        <p:spPr/>
        <p:txBody>
          <a:bodyPr/>
          <a:lstStyle/>
          <a:p>
            <a:pPr algn="r"/>
            <a:fld id="{00000000-1234-1234-1234-123412341234}" type="slidenum">
              <a:rPr lang="en-US" smtClean="0"/>
              <a:pPr algn="r"/>
              <a:t>31</a:t>
            </a:fld>
            <a:endParaRPr lang="en-US" dirty="0"/>
          </a:p>
        </p:txBody>
      </p:sp>
      <p:sp>
        <p:nvSpPr>
          <p:cNvPr id="6" name="Google Shape;53;p1">
            <a:extLst>
              <a:ext uri="{FF2B5EF4-FFF2-40B4-BE49-F238E27FC236}">
                <a16:creationId xmlns:a16="http://schemas.microsoft.com/office/drawing/2014/main" id="{74E75C84-0159-0179-0416-0D3D05743777}"/>
              </a:ext>
            </a:extLst>
          </p:cNvPr>
          <p:cNvSpPr txBox="1">
            <a:spLocks/>
          </p:cNvSpPr>
          <p:nvPr/>
        </p:nvSpPr>
        <p:spPr>
          <a:xfrm>
            <a:off x="9729537" y="943292"/>
            <a:ext cx="1624263"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From paddock to plate</a:t>
            </a:r>
          </a:p>
        </p:txBody>
      </p:sp>
      <p:sp>
        <p:nvSpPr>
          <p:cNvPr id="7" name="Google Shape;53;p1">
            <a:extLst>
              <a:ext uri="{FF2B5EF4-FFF2-40B4-BE49-F238E27FC236}">
                <a16:creationId xmlns:a16="http://schemas.microsoft.com/office/drawing/2014/main" id="{AFF7D72B-5CAC-A4E2-DF42-9D5ACE8D408E}"/>
              </a:ext>
            </a:extLst>
          </p:cNvPr>
          <p:cNvSpPr txBox="1">
            <a:spLocks/>
          </p:cNvSpPr>
          <p:nvPr/>
        </p:nvSpPr>
        <p:spPr>
          <a:xfrm>
            <a:off x="9729537" y="64828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5</a:t>
            </a:r>
          </a:p>
        </p:txBody>
      </p:sp>
    </p:spTree>
    <p:extLst>
      <p:ext uri="{BB962C8B-B14F-4D97-AF65-F5344CB8AC3E}">
        <p14:creationId xmlns:p14="http://schemas.microsoft.com/office/powerpoint/2010/main" val="2287764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767526B4-132D-0875-109F-C19D49861FFA}"/>
            </a:ext>
          </a:extLst>
        </p:cNvPr>
        <p:cNvGrpSpPr/>
        <p:nvPr/>
      </p:nvGrpSpPr>
      <p:grpSpPr>
        <a:xfrm>
          <a:off x="0" y="0"/>
          <a:ext cx="0" cy="0"/>
          <a:chOff x="0" y="0"/>
          <a:chExt cx="0" cy="0"/>
        </a:xfrm>
      </p:grpSpPr>
      <p:pic>
        <p:nvPicPr>
          <p:cNvPr id="5" name="Picture Placeholder 4" descr="A group of people eating food&#10;&#10;AI-generated content may be incorrect.">
            <a:extLst>
              <a:ext uri="{FF2B5EF4-FFF2-40B4-BE49-F238E27FC236}">
                <a16:creationId xmlns:a16="http://schemas.microsoft.com/office/drawing/2014/main" id="{B5E06AB1-87B8-AB41-3DF1-E49EC52CEEC9}"/>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6635750" y="1709529"/>
            <a:ext cx="4718050" cy="4128445"/>
          </a:xfrm>
          <a:prstGeom prst="rect">
            <a:avLst/>
          </a:prstGeom>
          <a:noFill/>
          <a:ln>
            <a:noFill/>
          </a:ln>
        </p:spPr>
      </p:pic>
      <p:sp>
        <p:nvSpPr>
          <p:cNvPr id="179" name="Google Shape;179;p14">
            <a:extLst>
              <a:ext uri="{FF2B5EF4-FFF2-40B4-BE49-F238E27FC236}">
                <a16:creationId xmlns:a16="http://schemas.microsoft.com/office/drawing/2014/main" id="{ED1D3929-3D04-958B-24B3-0F55D0EA209E}"/>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uSzPts val="4400"/>
            </a:pPr>
            <a:r>
              <a:rPr lang="en-US" dirty="0"/>
              <a:t>Question</a:t>
            </a:r>
            <a:endParaRPr b="0" dirty="0">
              <a:solidFill>
                <a:srgbClr val="698094"/>
              </a:solidFill>
            </a:endParaRPr>
          </a:p>
        </p:txBody>
      </p:sp>
      <p:sp>
        <p:nvSpPr>
          <p:cNvPr id="180" name="Google Shape;180;p14">
            <a:extLst>
              <a:ext uri="{FF2B5EF4-FFF2-40B4-BE49-F238E27FC236}">
                <a16:creationId xmlns:a16="http://schemas.microsoft.com/office/drawing/2014/main" id="{5EBF6AED-CE96-E536-34D6-F0B35B85140B}"/>
              </a:ext>
            </a:extLst>
          </p:cNvPr>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1800" indent="0">
              <a:spcBef>
                <a:spcPts val="0"/>
              </a:spcBef>
              <a:buSzPts val="2800"/>
              <a:buNone/>
            </a:pPr>
            <a:r>
              <a:rPr lang="en-US" b="0" spc="-50" dirty="0">
                <a:solidFill>
                  <a:schemeClr val="tx1"/>
                </a:solidFill>
              </a:rPr>
              <a:t>There are many cuts of red meat that are eaten by consumers. </a:t>
            </a:r>
          </a:p>
          <a:p>
            <a:pPr marL="1800" indent="0">
              <a:spcBef>
                <a:spcPts val="1200"/>
              </a:spcBef>
              <a:buSzPts val="2800"/>
              <a:buNone/>
            </a:pPr>
            <a:r>
              <a:rPr lang="en-US" dirty="0">
                <a:solidFill>
                  <a:srgbClr val="D17F61"/>
                </a:solidFill>
              </a:rPr>
              <a:t>Which of the following is not an example of a cut of red meat?</a:t>
            </a:r>
          </a:p>
          <a:p>
            <a:pPr marL="516150" indent="-514350">
              <a:spcBef>
                <a:spcPts val="1200"/>
              </a:spcBef>
              <a:buSzPts val="2800"/>
              <a:buFont typeface="Calibri"/>
              <a:buAutoNum type="alphaLcPeriod"/>
            </a:pPr>
            <a:r>
              <a:rPr lang="en-US" dirty="0"/>
              <a:t>Breast </a:t>
            </a:r>
          </a:p>
          <a:p>
            <a:pPr marL="516150" indent="-514350">
              <a:spcBef>
                <a:spcPts val="1200"/>
              </a:spcBef>
              <a:buSzPts val="2800"/>
              <a:buFont typeface="Calibri"/>
              <a:buAutoNum type="alphaLcPeriod"/>
            </a:pPr>
            <a:r>
              <a:rPr lang="en-US" dirty="0"/>
              <a:t>Top side </a:t>
            </a:r>
          </a:p>
          <a:p>
            <a:pPr marL="516150" indent="-514350">
              <a:spcBef>
                <a:spcPts val="1200"/>
              </a:spcBef>
              <a:buSzPts val="2800"/>
              <a:buFont typeface="Calibri"/>
              <a:buAutoNum type="alphaLcPeriod"/>
            </a:pPr>
            <a:r>
              <a:rPr lang="en-US" dirty="0"/>
              <a:t>Cube roll </a:t>
            </a:r>
          </a:p>
          <a:p>
            <a:pPr marL="516150" indent="-514350">
              <a:spcBef>
                <a:spcPts val="1200"/>
              </a:spcBef>
              <a:buSzPts val="2800"/>
              <a:buFont typeface="Calibri"/>
              <a:buAutoNum type="alphaLcPeriod"/>
            </a:pPr>
            <a:r>
              <a:rPr lang="en-US" dirty="0"/>
              <a:t>Brisket</a:t>
            </a:r>
          </a:p>
        </p:txBody>
      </p:sp>
      <p:sp>
        <p:nvSpPr>
          <p:cNvPr id="7" name="Slide Number Placeholder 6">
            <a:extLst>
              <a:ext uri="{FF2B5EF4-FFF2-40B4-BE49-F238E27FC236}">
                <a16:creationId xmlns:a16="http://schemas.microsoft.com/office/drawing/2014/main" id="{34BC2703-EBE5-62B1-C3E2-A831B6316CF9}"/>
              </a:ext>
            </a:extLst>
          </p:cNvPr>
          <p:cNvSpPr>
            <a:spLocks noGrp="1"/>
          </p:cNvSpPr>
          <p:nvPr>
            <p:ph type="sldNum" idx="12"/>
          </p:nvPr>
        </p:nvSpPr>
        <p:spPr/>
        <p:txBody>
          <a:bodyPr/>
          <a:lstStyle/>
          <a:p>
            <a:fld id="{00000000-1234-1234-1234-123412341234}" type="slidenum">
              <a:rPr lang="en-US" smtClean="0"/>
              <a:pPr/>
              <a:t>32</a:t>
            </a:fld>
            <a:endParaRPr lang="en-US" dirty="0"/>
          </a:p>
        </p:txBody>
      </p:sp>
      <p:grpSp>
        <p:nvGrpSpPr>
          <p:cNvPr id="182" name="Google Shape;182;p14">
            <a:extLst>
              <a:ext uri="{FF2B5EF4-FFF2-40B4-BE49-F238E27FC236}">
                <a16:creationId xmlns:a16="http://schemas.microsoft.com/office/drawing/2014/main" id="{0B7FEFAD-71AF-CC92-12B5-627DBFC6CC64}"/>
              </a:ext>
            </a:extLst>
          </p:cNvPr>
          <p:cNvGrpSpPr/>
          <p:nvPr/>
        </p:nvGrpSpPr>
        <p:grpSpPr>
          <a:xfrm>
            <a:off x="3130828" y="482299"/>
            <a:ext cx="859190" cy="859190"/>
            <a:chOff x="3170584" y="416039"/>
            <a:chExt cx="859190" cy="859190"/>
          </a:xfrm>
        </p:grpSpPr>
        <p:sp>
          <p:nvSpPr>
            <p:cNvPr id="183" name="Google Shape;183;p14">
              <a:extLst>
                <a:ext uri="{FF2B5EF4-FFF2-40B4-BE49-F238E27FC236}">
                  <a16:creationId xmlns:a16="http://schemas.microsoft.com/office/drawing/2014/main" id="{376ED985-E0B3-835C-4328-30CFAF7D9388}"/>
                </a:ext>
              </a:extLst>
            </p:cNvPr>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a:extLst>
                <a:ext uri="{FF2B5EF4-FFF2-40B4-BE49-F238E27FC236}">
                  <a16:creationId xmlns:a16="http://schemas.microsoft.com/office/drawing/2014/main" id="{5238BB82-D627-9EB2-4ECE-C2758D1F1CF3}"/>
                </a:ext>
              </a:extLst>
            </p:cNvPr>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16</a:t>
              </a:r>
              <a:endParaRPr sz="8000" b="1" dirty="0">
                <a:solidFill>
                  <a:schemeClr val="lt1"/>
                </a:solidFill>
                <a:latin typeface="Calibri"/>
                <a:ea typeface="Calibri"/>
                <a:cs typeface="Calibri"/>
                <a:sym typeface="Calibri"/>
              </a:endParaRPr>
            </a:p>
          </p:txBody>
        </p:sp>
      </p:grpSp>
      <p:sp>
        <p:nvSpPr>
          <p:cNvPr id="3" name="Google Shape;53;p1">
            <a:extLst>
              <a:ext uri="{FF2B5EF4-FFF2-40B4-BE49-F238E27FC236}">
                <a16:creationId xmlns:a16="http://schemas.microsoft.com/office/drawing/2014/main" id="{4FEF44AE-258E-F4C1-CF58-1638C02619F6}"/>
              </a:ext>
            </a:extLst>
          </p:cNvPr>
          <p:cNvSpPr txBox="1">
            <a:spLocks/>
          </p:cNvSpPr>
          <p:nvPr/>
        </p:nvSpPr>
        <p:spPr>
          <a:xfrm>
            <a:off x="9983972" y="883062"/>
            <a:ext cx="1369827"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t>Compliments to the</a:t>
            </a:r>
            <a:br>
              <a:rPr lang="en-US" sz="1000" dirty="0"/>
            </a:br>
            <a:r>
              <a:rPr lang="en-US" sz="1000" dirty="0"/>
              <a:t>chef and the producers!</a:t>
            </a:r>
          </a:p>
        </p:txBody>
      </p:sp>
      <p:sp>
        <p:nvSpPr>
          <p:cNvPr id="4" name="Google Shape;53;p1">
            <a:extLst>
              <a:ext uri="{FF2B5EF4-FFF2-40B4-BE49-F238E27FC236}">
                <a16:creationId xmlns:a16="http://schemas.microsoft.com/office/drawing/2014/main" id="{1782D0FA-032F-1989-4D73-773080C46FC2}"/>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t>Lesson 6</a:t>
            </a:r>
          </a:p>
        </p:txBody>
      </p:sp>
    </p:spTree>
    <p:extLst>
      <p:ext uri="{BB962C8B-B14F-4D97-AF65-F5344CB8AC3E}">
        <p14:creationId xmlns:p14="http://schemas.microsoft.com/office/powerpoint/2010/main" val="4115528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A4D92-C344-165A-0A71-82D37DE8E5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39BC86-3C84-2668-F029-B54B245E6257}"/>
              </a:ext>
            </a:extLst>
          </p:cNvPr>
          <p:cNvSpPr>
            <a:spLocks noGrp="1"/>
          </p:cNvSpPr>
          <p:nvPr>
            <p:ph type="title"/>
          </p:nvPr>
        </p:nvSpPr>
        <p:spPr>
          <a:xfrm>
            <a:off x="838201" y="365126"/>
            <a:ext cx="1933876" cy="910102"/>
          </a:xfrm>
        </p:spPr>
        <p:txBody>
          <a:bodyPr/>
          <a:lstStyle/>
          <a:p>
            <a:r>
              <a:rPr lang="en-US" dirty="0"/>
              <a:t>Answer</a:t>
            </a:r>
          </a:p>
        </p:txBody>
      </p:sp>
      <p:pic>
        <p:nvPicPr>
          <p:cNvPr id="5" name="Picture Placeholder 4">
            <a:extLst>
              <a:ext uri="{FF2B5EF4-FFF2-40B4-BE49-F238E27FC236}">
                <a16:creationId xmlns:a16="http://schemas.microsoft.com/office/drawing/2014/main" id="{9212EA7F-82A6-7C10-D8E6-CBC347721413}"/>
              </a:ext>
            </a:extLst>
          </p:cNvPr>
          <p:cNvPicPr>
            <a:picLocks noGrp="1" noChangeAspect="1"/>
          </p:cNvPicPr>
          <p:nvPr>
            <p:ph type="pic" sz="quarter" idx="13"/>
          </p:nvPr>
        </p:nvPicPr>
        <p:blipFill>
          <a:blip r:embed="rId2"/>
          <a:srcRect t="67" b="67"/>
          <a:stretch>
            <a:fillRect/>
          </a:stretch>
        </p:blipFill>
        <p:spPr>
          <a:prstGeom prst="rect">
            <a:avLst/>
          </a:prstGeom>
          <a:noFill/>
        </p:spPr>
      </p:pic>
      <p:grpSp>
        <p:nvGrpSpPr>
          <p:cNvPr id="10" name="Group 9">
            <a:extLst>
              <a:ext uri="{FF2B5EF4-FFF2-40B4-BE49-F238E27FC236}">
                <a16:creationId xmlns:a16="http://schemas.microsoft.com/office/drawing/2014/main" id="{F45AEA8D-AB81-17E0-6B02-3C0BA6D61791}"/>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37CF4032-2319-4FE1-803E-AC6631779CDC}"/>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B2E32B67-A82F-658B-7BA5-F93C120C1C79}"/>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16</a:t>
              </a:r>
              <a:endParaRPr sz="8000" b="1" dirty="0">
                <a:solidFill>
                  <a:srgbClr val="D17F61"/>
                </a:solidFill>
                <a:latin typeface="Calibri"/>
                <a:ea typeface="Calibri"/>
                <a:cs typeface="Calibri"/>
                <a:sym typeface="Calibri"/>
              </a:endParaRPr>
            </a:p>
          </p:txBody>
        </p:sp>
      </p:grpSp>
      <p:sp>
        <p:nvSpPr>
          <p:cNvPr id="13" name="Slide Number Placeholder 12">
            <a:extLst>
              <a:ext uri="{FF2B5EF4-FFF2-40B4-BE49-F238E27FC236}">
                <a16:creationId xmlns:a16="http://schemas.microsoft.com/office/drawing/2014/main" id="{0048E7B4-4C39-43D7-3E32-6F2C04B0BFC3}"/>
              </a:ext>
            </a:extLst>
          </p:cNvPr>
          <p:cNvSpPr>
            <a:spLocks noGrp="1"/>
          </p:cNvSpPr>
          <p:nvPr>
            <p:ph type="sldNum" idx="12"/>
          </p:nvPr>
        </p:nvSpPr>
        <p:spPr/>
        <p:txBody>
          <a:bodyPr/>
          <a:lstStyle/>
          <a:p>
            <a:pPr algn="r"/>
            <a:fld id="{00000000-1234-1234-1234-123412341234}" type="slidenum">
              <a:rPr lang="en-US" smtClean="0"/>
              <a:pPr algn="r"/>
              <a:t>33</a:t>
            </a:fld>
            <a:endParaRPr lang="en-US" dirty="0"/>
          </a:p>
        </p:txBody>
      </p:sp>
      <p:sp>
        <p:nvSpPr>
          <p:cNvPr id="15" name="Text Placeholder 14">
            <a:extLst>
              <a:ext uri="{FF2B5EF4-FFF2-40B4-BE49-F238E27FC236}">
                <a16:creationId xmlns:a16="http://schemas.microsoft.com/office/drawing/2014/main" id="{14257AD7-8A60-065F-A27F-B4CF20B2567E}"/>
              </a:ext>
            </a:extLst>
          </p:cNvPr>
          <p:cNvSpPr>
            <a:spLocks noGrp="1"/>
          </p:cNvSpPr>
          <p:nvPr>
            <p:ph type="body" idx="1"/>
          </p:nvPr>
        </p:nvSpPr>
        <p:spPr/>
        <p:txBody>
          <a:bodyPr/>
          <a:lstStyle/>
          <a:p>
            <a:r>
              <a:rPr lang="en-US" dirty="0"/>
              <a:t>Breast</a:t>
            </a:r>
          </a:p>
        </p:txBody>
      </p:sp>
      <p:sp>
        <p:nvSpPr>
          <p:cNvPr id="4" name="Google Shape;53;p1">
            <a:extLst>
              <a:ext uri="{FF2B5EF4-FFF2-40B4-BE49-F238E27FC236}">
                <a16:creationId xmlns:a16="http://schemas.microsoft.com/office/drawing/2014/main" id="{908E216B-ACA4-C6FC-9A25-ED8545EC6C62}"/>
              </a:ext>
            </a:extLst>
          </p:cNvPr>
          <p:cNvSpPr txBox="1">
            <a:spLocks/>
          </p:cNvSpPr>
          <p:nvPr/>
        </p:nvSpPr>
        <p:spPr>
          <a:xfrm>
            <a:off x="9983972" y="883062"/>
            <a:ext cx="1369827"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Compliments to the</a:t>
            </a:r>
            <a:br>
              <a:rPr lang="en-US" sz="1000" dirty="0">
                <a:solidFill>
                  <a:srgbClr val="D17F61"/>
                </a:solidFill>
              </a:rPr>
            </a:br>
            <a:r>
              <a:rPr lang="en-US" sz="1000" dirty="0">
                <a:solidFill>
                  <a:srgbClr val="D17F61"/>
                </a:solidFill>
              </a:rPr>
              <a:t>chef and the producers!</a:t>
            </a:r>
          </a:p>
        </p:txBody>
      </p:sp>
      <p:sp>
        <p:nvSpPr>
          <p:cNvPr id="6" name="Google Shape;53;p1">
            <a:extLst>
              <a:ext uri="{FF2B5EF4-FFF2-40B4-BE49-F238E27FC236}">
                <a16:creationId xmlns:a16="http://schemas.microsoft.com/office/drawing/2014/main" id="{50170CEE-DF86-04FC-D59B-06CDFAE24CCE}"/>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6</a:t>
            </a:r>
          </a:p>
        </p:txBody>
      </p:sp>
    </p:spTree>
    <p:extLst>
      <p:ext uri="{BB962C8B-B14F-4D97-AF65-F5344CB8AC3E}">
        <p14:creationId xmlns:p14="http://schemas.microsoft.com/office/powerpoint/2010/main" val="2957260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1B94D58A-2F85-3245-4029-D0D0B598D88F}"/>
            </a:ext>
          </a:extLst>
        </p:cNvPr>
        <p:cNvGrpSpPr/>
        <p:nvPr/>
      </p:nvGrpSpPr>
      <p:grpSpPr>
        <a:xfrm>
          <a:off x="0" y="0"/>
          <a:ext cx="0" cy="0"/>
          <a:chOff x="0" y="0"/>
          <a:chExt cx="0" cy="0"/>
        </a:xfrm>
      </p:grpSpPr>
      <p:pic>
        <p:nvPicPr>
          <p:cNvPr id="5" name="Picture Placeholder 4" descr="A bowl of food with rice and meat&#10;&#10;AI-generated content may be incorrect.">
            <a:extLst>
              <a:ext uri="{FF2B5EF4-FFF2-40B4-BE49-F238E27FC236}">
                <a16:creationId xmlns:a16="http://schemas.microsoft.com/office/drawing/2014/main" id="{E1231767-4ED5-5257-9D0E-6ACBA75285A7}"/>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r="-284"/>
          <a:stretch>
            <a:fillRect/>
          </a:stretch>
        </p:blipFill>
        <p:spPr>
          <a:xfrm>
            <a:off x="7036231" y="1709529"/>
            <a:ext cx="4317568" cy="4294036"/>
          </a:xfrm>
          <a:prstGeom prst="rect">
            <a:avLst/>
          </a:prstGeom>
          <a:noFill/>
          <a:ln>
            <a:noFill/>
          </a:ln>
        </p:spPr>
      </p:pic>
      <p:sp>
        <p:nvSpPr>
          <p:cNvPr id="179" name="Google Shape;179;p14">
            <a:extLst>
              <a:ext uri="{FF2B5EF4-FFF2-40B4-BE49-F238E27FC236}">
                <a16:creationId xmlns:a16="http://schemas.microsoft.com/office/drawing/2014/main" id="{1A0FF532-EB93-27A0-39BC-9DAC1C801FF0}"/>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uSzPts val="4400"/>
            </a:pPr>
            <a:r>
              <a:rPr lang="en-US" dirty="0"/>
              <a:t>Question</a:t>
            </a:r>
            <a:endParaRPr b="0" dirty="0">
              <a:solidFill>
                <a:srgbClr val="698094"/>
              </a:solidFill>
            </a:endParaRPr>
          </a:p>
        </p:txBody>
      </p:sp>
      <p:sp>
        <p:nvSpPr>
          <p:cNvPr id="180" name="Google Shape;180;p14">
            <a:extLst>
              <a:ext uri="{FF2B5EF4-FFF2-40B4-BE49-F238E27FC236}">
                <a16:creationId xmlns:a16="http://schemas.microsoft.com/office/drawing/2014/main" id="{D11D0841-0120-E578-7EB3-3DBCF3361EB4}"/>
              </a:ext>
            </a:extLst>
          </p:cNvPr>
          <p:cNvSpPr txBox="1">
            <a:spLocks noGrp="1"/>
          </p:cNvSpPr>
          <p:nvPr>
            <p:ph type="body" idx="1"/>
          </p:nvPr>
        </p:nvSpPr>
        <p:spPr>
          <a:xfrm>
            <a:off x="838200" y="1709531"/>
            <a:ext cx="5888064" cy="4128444"/>
          </a:xfrm>
          <a:prstGeom prst="rect">
            <a:avLst/>
          </a:prstGeom>
          <a:noFill/>
          <a:ln>
            <a:noFill/>
          </a:ln>
        </p:spPr>
        <p:txBody>
          <a:bodyPr spcFirstLastPara="1" wrap="square" lIns="0" tIns="0" rIns="0" bIns="0" anchor="t" anchorCtr="0">
            <a:noAutofit/>
          </a:bodyPr>
          <a:lstStyle/>
          <a:p>
            <a:pPr marL="1800" indent="0">
              <a:spcBef>
                <a:spcPts val="0"/>
              </a:spcBef>
              <a:buSzPts val="2800"/>
              <a:buNone/>
            </a:pPr>
            <a:r>
              <a:rPr lang="en-US" b="0" spc="-50" dirty="0">
                <a:solidFill>
                  <a:schemeClr val="tx1"/>
                </a:solidFill>
              </a:rPr>
              <a:t>The </a:t>
            </a:r>
            <a:r>
              <a:rPr lang="en-US" b="0" i="1" spc="-50" dirty="0">
                <a:solidFill>
                  <a:schemeClr val="tx1"/>
                </a:solidFill>
              </a:rPr>
              <a:t>Australian Dietary Guidelines </a:t>
            </a:r>
            <a:r>
              <a:rPr lang="en-US" b="0" spc="-50" dirty="0">
                <a:solidFill>
                  <a:schemeClr val="tx1"/>
                </a:solidFill>
              </a:rPr>
              <a:t>recommend the number of standard serves from the five food groups that we should consume each day.</a:t>
            </a:r>
          </a:p>
          <a:p>
            <a:pPr marL="1800" indent="0">
              <a:spcBef>
                <a:spcPts val="1200"/>
              </a:spcBef>
              <a:buSzPts val="2800"/>
              <a:buNone/>
            </a:pPr>
            <a:r>
              <a:rPr lang="en-US" spc="-50" dirty="0">
                <a:solidFill>
                  <a:srgbClr val="D17F61"/>
                </a:solidFill>
              </a:rPr>
              <a:t>According to the </a:t>
            </a:r>
            <a:r>
              <a:rPr lang="en-US" i="1" spc="-50" dirty="0">
                <a:solidFill>
                  <a:srgbClr val="D17F61"/>
                </a:solidFill>
              </a:rPr>
              <a:t>Australian Dietary Guidelines</a:t>
            </a:r>
            <a:r>
              <a:rPr lang="en-US" spc="-50" dirty="0">
                <a:solidFill>
                  <a:srgbClr val="D17F61"/>
                </a:solidFill>
              </a:rPr>
              <a:t>, how many serves of lean meat, fish, poultry, eggs, nuts, seeds and legumes/beans should the average male and female adolescent eat each day?</a:t>
            </a:r>
          </a:p>
        </p:txBody>
      </p:sp>
      <p:sp>
        <p:nvSpPr>
          <p:cNvPr id="18" name="Slide Number Placeholder 17">
            <a:extLst>
              <a:ext uri="{FF2B5EF4-FFF2-40B4-BE49-F238E27FC236}">
                <a16:creationId xmlns:a16="http://schemas.microsoft.com/office/drawing/2014/main" id="{06505F22-14DB-B41E-DF91-FA2F0EEDF72B}"/>
              </a:ext>
            </a:extLst>
          </p:cNvPr>
          <p:cNvSpPr>
            <a:spLocks noGrp="1"/>
          </p:cNvSpPr>
          <p:nvPr>
            <p:ph type="sldNum" idx="12"/>
          </p:nvPr>
        </p:nvSpPr>
        <p:spPr/>
        <p:txBody>
          <a:bodyPr/>
          <a:lstStyle/>
          <a:p>
            <a:fld id="{00000000-1234-1234-1234-123412341234}" type="slidenum">
              <a:rPr lang="en-US" smtClean="0"/>
              <a:pPr/>
              <a:t>34</a:t>
            </a:fld>
            <a:endParaRPr lang="en-US" dirty="0"/>
          </a:p>
        </p:txBody>
      </p:sp>
      <p:grpSp>
        <p:nvGrpSpPr>
          <p:cNvPr id="182" name="Google Shape;182;p14">
            <a:extLst>
              <a:ext uri="{FF2B5EF4-FFF2-40B4-BE49-F238E27FC236}">
                <a16:creationId xmlns:a16="http://schemas.microsoft.com/office/drawing/2014/main" id="{36659507-6513-2F39-9554-CB2226776E00}"/>
              </a:ext>
            </a:extLst>
          </p:cNvPr>
          <p:cNvGrpSpPr/>
          <p:nvPr/>
        </p:nvGrpSpPr>
        <p:grpSpPr>
          <a:xfrm>
            <a:off x="3130828" y="482299"/>
            <a:ext cx="859190" cy="859190"/>
            <a:chOff x="3170584" y="416039"/>
            <a:chExt cx="859190" cy="859190"/>
          </a:xfrm>
        </p:grpSpPr>
        <p:sp>
          <p:nvSpPr>
            <p:cNvPr id="183" name="Google Shape;183;p14">
              <a:extLst>
                <a:ext uri="{FF2B5EF4-FFF2-40B4-BE49-F238E27FC236}">
                  <a16:creationId xmlns:a16="http://schemas.microsoft.com/office/drawing/2014/main" id="{79CB2781-B666-D550-914F-4E6C4117AC40}"/>
                </a:ext>
              </a:extLst>
            </p:cNvPr>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a:extLst>
                <a:ext uri="{FF2B5EF4-FFF2-40B4-BE49-F238E27FC236}">
                  <a16:creationId xmlns:a16="http://schemas.microsoft.com/office/drawing/2014/main" id="{AE25D1C9-8EF4-4D5D-F6EB-5E18815486C1}"/>
                </a:ext>
              </a:extLst>
            </p:cNvPr>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17</a:t>
              </a:r>
              <a:endParaRPr sz="8000" b="1" dirty="0">
                <a:solidFill>
                  <a:schemeClr val="lt1"/>
                </a:solidFill>
                <a:latin typeface="Calibri"/>
                <a:ea typeface="Calibri"/>
                <a:cs typeface="Calibri"/>
                <a:sym typeface="Calibri"/>
              </a:endParaRPr>
            </a:p>
          </p:txBody>
        </p:sp>
      </p:grpSp>
      <p:sp>
        <p:nvSpPr>
          <p:cNvPr id="2" name="Google Shape;53;p1">
            <a:extLst>
              <a:ext uri="{FF2B5EF4-FFF2-40B4-BE49-F238E27FC236}">
                <a16:creationId xmlns:a16="http://schemas.microsoft.com/office/drawing/2014/main" id="{26CE69E2-C9AA-E8F0-09A9-B75147A6B8D8}"/>
              </a:ext>
            </a:extLst>
          </p:cNvPr>
          <p:cNvSpPr txBox="1">
            <a:spLocks/>
          </p:cNvSpPr>
          <p:nvPr/>
        </p:nvSpPr>
        <p:spPr>
          <a:xfrm>
            <a:off x="9983972" y="883062"/>
            <a:ext cx="1369827"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t>Compliments to the</a:t>
            </a:r>
            <a:br>
              <a:rPr lang="en-US" sz="1000" dirty="0"/>
            </a:br>
            <a:r>
              <a:rPr lang="en-US" sz="1000" dirty="0"/>
              <a:t>chef and the producers!</a:t>
            </a:r>
          </a:p>
        </p:txBody>
      </p:sp>
      <p:sp>
        <p:nvSpPr>
          <p:cNvPr id="3" name="Google Shape;53;p1">
            <a:extLst>
              <a:ext uri="{FF2B5EF4-FFF2-40B4-BE49-F238E27FC236}">
                <a16:creationId xmlns:a16="http://schemas.microsoft.com/office/drawing/2014/main" id="{21E4A3C0-5F44-18D1-3FE2-A8C94C7609E5}"/>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t>Lesson 6</a:t>
            </a:r>
          </a:p>
        </p:txBody>
      </p:sp>
    </p:spTree>
    <p:extLst>
      <p:ext uri="{BB962C8B-B14F-4D97-AF65-F5344CB8AC3E}">
        <p14:creationId xmlns:p14="http://schemas.microsoft.com/office/powerpoint/2010/main" val="1949148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C9B6D-3E15-A545-BD74-AFEFEE64A4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AF54E-BFAF-7B66-56C6-BA2162B87BC3}"/>
              </a:ext>
            </a:extLst>
          </p:cNvPr>
          <p:cNvSpPr>
            <a:spLocks noGrp="1"/>
          </p:cNvSpPr>
          <p:nvPr>
            <p:ph type="title"/>
          </p:nvPr>
        </p:nvSpPr>
        <p:spPr/>
        <p:txBody>
          <a:bodyPr/>
          <a:lstStyle/>
          <a:p>
            <a:r>
              <a:rPr lang="en-US" dirty="0"/>
              <a:t>Answer</a:t>
            </a:r>
          </a:p>
        </p:txBody>
      </p:sp>
      <p:sp>
        <p:nvSpPr>
          <p:cNvPr id="56" name="Text Placeholder 55">
            <a:extLst>
              <a:ext uri="{FF2B5EF4-FFF2-40B4-BE49-F238E27FC236}">
                <a16:creationId xmlns:a16="http://schemas.microsoft.com/office/drawing/2014/main" id="{D6868C17-DD8A-1726-3FEE-777A7D643AEE}"/>
              </a:ext>
            </a:extLst>
          </p:cNvPr>
          <p:cNvSpPr>
            <a:spLocks noGrp="1"/>
          </p:cNvSpPr>
          <p:nvPr>
            <p:ph type="body" idx="1"/>
          </p:nvPr>
        </p:nvSpPr>
        <p:spPr/>
        <p:txBody>
          <a:bodyPr/>
          <a:lstStyle/>
          <a:p>
            <a:pPr marL="50800" indent="0">
              <a:buNone/>
            </a:pPr>
            <a:r>
              <a:rPr lang="en-US" dirty="0"/>
              <a:t>2.5</a:t>
            </a:r>
          </a:p>
        </p:txBody>
      </p:sp>
      <p:sp>
        <p:nvSpPr>
          <p:cNvPr id="51" name="Slide Number Placeholder 50">
            <a:extLst>
              <a:ext uri="{FF2B5EF4-FFF2-40B4-BE49-F238E27FC236}">
                <a16:creationId xmlns:a16="http://schemas.microsoft.com/office/drawing/2014/main" id="{80EED210-3861-B6FD-3EC0-D21E28094529}"/>
              </a:ext>
            </a:extLst>
          </p:cNvPr>
          <p:cNvSpPr>
            <a:spLocks noGrp="1"/>
          </p:cNvSpPr>
          <p:nvPr>
            <p:ph type="sldNum" idx="12"/>
          </p:nvPr>
        </p:nvSpPr>
        <p:spPr/>
        <p:txBody>
          <a:bodyPr/>
          <a:lstStyle/>
          <a:p>
            <a:pPr algn="r"/>
            <a:fld id="{00000000-1234-1234-1234-123412341234}" type="slidenum">
              <a:rPr lang="en-US" smtClean="0"/>
              <a:pPr algn="r"/>
              <a:t>35</a:t>
            </a:fld>
            <a:endParaRPr lang="en-US" dirty="0"/>
          </a:p>
        </p:txBody>
      </p:sp>
      <p:grpSp>
        <p:nvGrpSpPr>
          <p:cNvPr id="10" name="Group 9">
            <a:extLst>
              <a:ext uri="{FF2B5EF4-FFF2-40B4-BE49-F238E27FC236}">
                <a16:creationId xmlns:a16="http://schemas.microsoft.com/office/drawing/2014/main" id="{D475B4DF-0FF9-6E6B-66A2-5789A0872AC8}"/>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73F7E5FE-4C6C-B2D8-8FBA-8A9C7C389903}"/>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2EF4BFA8-0C2E-69A9-62CD-DFF6DB8A918A}"/>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17</a:t>
              </a:r>
              <a:endParaRPr sz="8000" b="1" dirty="0">
                <a:solidFill>
                  <a:srgbClr val="D17F61"/>
                </a:solidFill>
                <a:latin typeface="Calibri"/>
                <a:ea typeface="Calibri"/>
                <a:cs typeface="Calibri"/>
                <a:sym typeface="Calibri"/>
              </a:endParaRPr>
            </a:p>
          </p:txBody>
        </p:sp>
      </p:grpSp>
      <p:sp>
        <p:nvSpPr>
          <p:cNvPr id="3" name="Google Shape;53;p1">
            <a:extLst>
              <a:ext uri="{FF2B5EF4-FFF2-40B4-BE49-F238E27FC236}">
                <a16:creationId xmlns:a16="http://schemas.microsoft.com/office/drawing/2014/main" id="{700F2A83-BEAF-951A-D640-4502A515F8A2}"/>
              </a:ext>
            </a:extLst>
          </p:cNvPr>
          <p:cNvSpPr txBox="1">
            <a:spLocks/>
          </p:cNvSpPr>
          <p:nvPr/>
        </p:nvSpPr>
        <p:spPr>
          <a:xfrm>
            <a:off x="9983972" y="883062"/>
            <a:ext cx="1369827"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Compliments to the</a:t>
            </a:r>
            <a:br>
              <a:rPr lang="en-US" sz="1000" dirty="0">
                <a:solidFill>
                  <a:srgbClr val="D17F61"/>
                </a:solidFill>
              </a:rPr>
            </a:br>
            <a:r>
              <a:rPr lang="en-US" sz="1000" dirty="0">
                <a:solidFill>
                  <a:srgbClr val="D17F61"/>
                </a:solidFill>
              </a:rPr>
              <a:t>chef and the producers!</a:t>
            </a:r>
          </a:p>
        </p:txBody>
      </p:sp>
      <p:sp>
        <p:nvSpPr>
          <p:cNvPr id="4" name="Google Shape;53;p1">
            <a:extLst>
              <a:ext uri="{FF2B5EF4-FFF2-40B4-BE49-F238E27FC236}">
                <a16:creationId xmlns:a16="http://schemas.microsoft.com/office/drawing/2014/main" id="{44A74BA9-D740-1850-8391-43098088142B}"/>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6</a:t>
            </a:r>
          </a:p>
        </p:txBody>
      </p:sp>
      <p:pic>
        <p:nvPicPr>
          <p:cNvPr id="12" name="Picture Placeholder 4" descr="A bowl of food with rice and meat&#10;&#10;AI-generated content may be incorrect.">
            <a:extLst>
              <a:ext uri="{FF2B5EF4-FFF2-40B4-BE49-F238E27FC236}">
                <a16:creationId xmlns:a16="http://schemas.microsoft.com/office/drawing/2014/main" id="{ED11A5F0-FCB7-45C8-2B4A-FFEE33CB76E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r="-284"/>
          <a:stretch>
            <a:fillRect/>
          </a:stretch>
        </p:blipFill>
        <p:spPr>
          <a:xfrm>
            <a:off x="7036231" y="1709529"/>
            <a:ext cx="4317568" cy="4294036"/>
          </a:xfrm>
          <a:prstGeom prst="rect">
            <a:avLst/>
          </a:prstGeom>
          <a:noFill/>
          <a:ln>
            <a:noFill/>
          </a:ln>
        </p:spPr>
      </p:pic>
    </p:spTree>
    <p:extLst>
      <p:ext uri="{BB962C8B-B14F-4D97-AF65-F5344CB8AC3E}">
        <p14:creationId xmlns:p14="http://schemas.microsoft.com/office/powerpoint/2010/main" val="474325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4CB8CD92-6EBC-1403-975D-3EE36F45EB65}"/>
            </a:ext>
          </a:extLst>
        </p:cNvPr>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F47F875A-68AC-BF30-3131-850AB1E15AA8}"/>
              </a:ext>
            </a:extLst>
          </p:cNvPr>
          <p:cNvPicPr>
            <a:picLocks noGrp="1" noChangeAspect="1"/>
          </p:cNvPicPr>
          <p:nvPr>
            <p:ph type="pic" sz="quarter" idx="13"/>
          </p:nvPr>
        </p:nvPicPr>
        <p:blipFill>
          <a:blip r:embed="rId3"/>
          <a:srcRect t="5567" b="5567"/>
          <a:stretch>
            <a:fillRect/>
          </a:stretch>
        </p:blipFill>
        <p:spPr>
          <a:prstGeom prst="rect">
            <a:avLst/>
          </a:prstGeom>
          <a:noFill/>
        </p:spPr>
      </p:pic>
      <p:sp>
        <p:nvSpPr>
          <p:cNvPr id="179" name="Google Shape;179;p14">
            <a:extLst>
              <a:ext uri="{FF2B5EF4-FFF2-40B4-BE49-F238E27FC236}">
                <a16:creationId xmlns:a16="http://schemas.microsoft.com/office/drawing/2014/main" id="{E39A7B5B-BC18-1DE3-C481-C7BAC2B8DDD0}"/>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uSzPts val="4400"/>
            </a:pPr>
            <a:r>
              <a:rPr lang="en-US" dirty="0"/>
              <a:t>Question</a:t>
            </a:r>
            <a:endParaRPr b="0" dirty="0">
              <a:solidFill>
                <a:srgbClr val="698094"/>
              </a:solidFill>
            </a:endParaRPr>
          </a:p>
        </p:txBody>
      </p:sp>
      <p:sp>
        <p:nvSpPr>
          <p:cNvPr id="180" name="Google Shape;180;p14">
            <a:extLst>
              <a:ext uri="{FF2B5EF4-FFF2-40B4-BE49-F238E27FC236}">
                <a16:creationId xmlns:a16="http://schemas.microsoft.com/office/drawing/2014/main" id="{BDF21C32-CA73-C9B5-2622-03FE561438C9}"/>
              </a:ext>
            </a:extLst>
          </p:cNvPr>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1800" indent="0">
              <a:spcBef>
                <a:spcPts val="0"/>
              </a:spcBef>
              <a:buSzPts val="2800"/>
              <a:buNone/>
            </a:pPr>
            <a:r>
              <a:rPr lang="en-US" b="0" spc="-50" dirty="0">
                <a:solidFill>
                  <a:schemeClr val="tx1"/>
                </a:solidFill>
              </a:rPr>
              <a:t>Cuts of meat refer to the specific parts of a </a:t>
            </a:r>
            <a:r>
              <a:rPr lang="en-US" b="0" spc="-50" dirty="0" err="1">
                <a:solidFill>
                  <a:schemeClr val="tx1"/>
                </a:solidFill>
              </a:rPr>
              <a:t>carcase</a:t>
            </a:r>
            <a:r>
              <a:rPr lang="en-US" b="0" spc="-50" dirty="0">
                <a:solidFill>
                  <a:schemeClr val="tx1"/>
                </a:solidFill>
              </a:rPr>
              <a:t> that are used for consumption. These cuts are given classifications relating to the </a:t>
            </a:r>
            <a:r>
              <a:rPr lang="en-US" b="0" spc="-50" dirty="0" err="1">
                <a:solidFill>
                  <a:schemeClr val="tx1"/>
                </a:solidFill>
              </a:rPr>
              <a:t>carcase</a:t>
            </a:r>
            <a:r>
              <a:rPr lang="en-US" b="0" spc="-50" dirty="0">
                <a:solidFill>
                  <a:schemeClr val="tx1"/>
                </a:solidFill>
              </a:rPr>
              <a:t> location that the cut is taken from.</a:t>
            </a:r>
          </a:p>
          <a:p>
            <a:pPr marL="1800" indent="0">
              <a:spcBef>
                <a:spcPts val="1200"/>
              </a:spcBef>
              <a:buSzPts val="2800"/>
              <a:buNone/>
            </a:pPr>
            <a:r>
              <a:rPr lang="en-US" dirty="0">
                <a:solidFill>
                  <a:srgbClr val="D17F61"/>
                </a:solidFill>
              </a:rPr>
              <a:t>What are primal cuts of meat?</a:t>
            </a:r>
          </a:p>
        </p:txBody>
      </p:sp>
      <p:sp>
        <p:nvSpPr>
          <p:cNvPr id="11" name="Slide Number Placeholder 10">
            <a:extLst>
              <a:ext uri="{FF2B5EF4-FFF2-40B4-BE49-F238E27FC236}">
                <a16:creationId xmlns:a16="http://schemas.microsoft.com/office/drawing/2014/main" id="{DB8090DF-8F83-9219-B248-BF2088FBBB80}"/>
              </a:ext>
            </a:extLst>
          </p:cNvPr>
          <p:cNvSpPr>
            <a:spLocks noGrp="1"/>
          </p:cNvSpPr>
          <p:nvPr>
            <p:ph type="sldNum" idx="12"/>
          </p:nvPr>
        </p:nvSpPr>
        <p:spPr/>
        <p:txBody>
          <a:bodyPr/>
          <a:lstStyle/>
          <a:p>
            <a:fld id="{00000000-1234-1234-1234-123412341234}" type="slidenum">
              <a:rPr lang="en-US" smtClean="0"/>
              <a:pPr/>
              <a:t>36</a:t>
            </a:fld>
            <a:endParaRPr lang="en-US" dirty="0"/>
          </a:p>
        </p:txBody>
      </p:sp>
      <p:grpSp>
        <p:nvGrpSpPr>
          <p:cNvPr id="182" name="Google Shape;182;p14">
            <a:extLst>
              <a:ext uri="{FF2B5EF4-FFF2-40B4-BE49-F238E27FC236}">
                <a16:creationId xmlns:a16="http://schemas.microsoft.com/office/drawing/2014/main" id="{8B01E5E9-F3C4-1F32-0FC1-DBFCEC287529}"/>
              </a:ext>
            </a:extLst>
          </p:cNvPr>
          <p:cNvGrpSpPr/>
          <p:nvPr/>
        </p:nvGrpSpPr>
        <p:grpSpPr>
          <a:xfrm>
            <a:off x="3130828" y="482299"/>
            <a:ext cx="859190" cy="859190"/>
            <a:chOff x="3170584" y="416039"/>
            <a:chExt cx="859190" cy="859190"/>
          </a:xfrm>
        </p:grpSpPr>
        <p:sp>
          <p:nvSpPr>
            <p:cNvPr id="183" name="Google Shape;183;p14">
              <a:extLst>
                <a:ext uri="{FF2B5EF4-FFF2-40B4-BE49-F238E27FC236}">
                  <a16:creationId xmlns:a16="http://schemas.microsoft.com/office/drawing/2014/main" id="{C9C2CCA9-97DC-268F-F24D-3F7A6411DA4F}"/>
                </a:ext>
              </a:extLst>
            </p:cNvPr>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a:extLst>
                <a:ext uri="{FF2B5EF4-FFF2-40B4-BE49-F238E27FC236}">
                  <a16:creationId xmlns:a16="http://schemas.microsoft.com/office/drawing/2014/main" id="{73EFA161-A7D6-3C32-A895-5A88C8EF82C7}"/>
                </a:ext>
              </a:extLst>
            </p:cNvPr>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18</a:t>
              </a:r>
              <a:endParaRPr sz="8000" b="1" dirty="0">
                <a:solidFill>
                  <a:schemeClr val="lt1"/>
                </a:solidFill>
                <a:latin typeface="Calibri"/>
                <a:ea typeface="Calibri"/>
                <a:cs typeface="Calibri"/>
                <a:sym typeface="Calibri"/>
              </a:endParaRPr>
            </a:p>
          </p:txBody>
        </p:sp>
      </p:grpSp>
      <p:sp>
        <p:nvSpPr>
          <p:cNvPr id="3" name="Google Shape;53;p1">
            <a:extLst>
              <a:ext uri="{FF2B5EF4-FFF2-40B4-BE49-F238E27FC236}">
                <a16:creationId xmlns:a16="http://schemas.microsoft.com/office/drawing/2014/main" id="{29E48F95-38EB-AAF2-D7C5-79BD707F402C}"/>
              </a:ext>
            </a:extLst>
          </p:cNvPr>
          <p:cNvSpPr txBox="1">
            <a:spLocks/>
          </p:cNvSpPr>
          <p:nvPr/>
        </p:nvSpPr>
        <p:spPr>
          <a:xfrm>
            <a:off x="9983972" y="883062"/>
            <a:ext cx="1369827"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t>Compliments to the</a:t>
            </a:r>
            <a:br>
              <a:rPr lang="en-US" sz="1000" dirty="0"/>
            </a:br>
            <a:r>
              <a:rPr lang="en-US" sz="1000" dirty="0"/>
              <a:t>chef and the producers!</a:t>
            </a:r>
          </a:p>
        </p:txBody>
      </p:sp>
      <p:sp>
        <p:nvSpPr>
          <p:cNvPr id="4" name="Google Shape;53;p1">
            <a:extLst>
              <a:ext uri="{FF2B5EF4-FFF2-40B4-BE49-F238E27FC236}">
                <a16:creationId xmlns:a16="http://schemas.microsoft.com/office/drawing/2014/main" id="{1A695B1D-EBB9-C4E5-70E7-A475F5E0ED2E}"/>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t>Lesson 6</a:t>
            </a:r>
          </a:p>
        </p:txBody>
      </p:sp>
    </p:spTree>
    <p:extLst>
      <p:ext uri="{BB962C8B-B14F-4D97-AF65-F5344CB8AC3E}">
        <p14:creationId xmlns:p14="http://schemas.microsoft.com/office/powerpoint/2010/main" val="3377398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225B3-1785-CE02-5613-EA69A7A4DF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4A0E05-4065-D0D1-A4C4-C6372E431F8C}"/>
              </a:ext>
            </a:extLst>
          </p:cNvPr>
          <p:cNvSpPr>
            <a:spLocks noGrp="1"/>
          </p:cNvSpPr>
          <p:nvPr>
            <p:ph type="title"/>
          </p:nvPr>
        </p:nvSpPr>
        <p:spPr/>
        <p:txBody>
          <a:bodyPr/>
          <a:lstStyle/>
          <a:p>
            <a:r>
              <a:rPr lang="en-US" dirty="0"/>
              <a:t>Answer</a:t>
            </a:r>
          </a:p>
        </p:txBody>
      </p:sp>
      <p:pic>
        <p:nvPicPr>
          <p:cNvPr id="5" name="Picture Placeholder 4">
            <a:extLst>
              <a:ext uri="{FF2B5EF4-FFF2-40B4-BE49-F238E27FC236}">
                <a16:creationId xmlns:a16="http://schemas.microsoft.com/office/drawing/2014/main" id="{6DB18E9B-108F-0FC4-6214-5D5F120C1314}"/>
              </a:ext>
            </a:extLst>
          </p:cNvPr>
          <p:cNvPicPr>
            <a:picLocks noGrp="1" noChangeAspect="1"/>
          </p:cNvPicPr>
          <p:nvPr>
            <p:ph type="pic" sz="quarter" idx="13"/>
          </p:nvPr>
        </p:nvPicPr>
        <p:blipFill>
          <a:blip r:embed="rId2"/>
          <a:srcRect t="67" b="67"/>
          <a:stretch>
            <a:fillRect/>
          </a:stretch>
        </p:blipFill>
        <p:spPr>
          <a:prstGeom prst="rect">
            <a:avLst/>
          </a:prstGeom>
          <a:noFill/>
        </p:spPr>
      </p:pic>
      <p:sp>
        <p:nvSpPr>
          <p:cNvPr id="20" name="Text Placeholder 19">
            <a:extLst>
              <a:ext uri="{FF2B5EF4-FFF2-40B4-BE49-F238E27FC236}">
                <a16:creationId xmlns:a16="http://schemas.microsoft.com/office/drawing/2014/main" id="{1F2025D7-E0C2-2370-2E37-0A8C3A11F973}"/>
              </a:ext>
            </a:extLst>
          </p:cNvPr>
          <p:cNvSpPr>
            <a:spLocks noGrp="1"/>
          </p:cNvSpPr>
          <p:nvPr>
            <p:ph type="body" idx="1"/>
          </p:nvPr>
        </p:nvSpPr>
        <p:spPr>
          <a:xfrm>
            <a:off x="838200" y="1709531"/>
            <a:ext cx="5349949" cy="4128444"/>
          </a:xfrm>
        </p:spPr>
        <p:txBody>
          <a:bodyPr/>
          <a:lstStyle/>
          <a:p>
            <a:pPr marL="50800" indent="0">
              <a:buNone/>
            </a:pPr>
            <a:r>
              <a:rPr lang="en-US" dirty="0"/>
              <a:t>Primal cuts are the primary divisions of a </a:t>
            </a:r>
            <a:r>
              <a:rPr lang="en-US" dirty="0" err="1"/>
              <a:t>carcase</a:t>
            </a:r>
            <a:r>
              <a:rPr lang="en-US" dirty="0"/>
              <a:t> made</a:t>
            </a:r>
            <a:br>
              <a:rPr lang="en-US" dirty="0"/>
            </a:br>
            <a:r>
              <a:rPr lang="en-US" dirty="0"/>
              <a:t>during processing.</a:t>
            </a:r>
          </a:p>
          <a:p>
            <a:pPr marL="50800" indent="0">
              <a:buNone/>
            </a:pPr>
            <a:r>
              <a:rPr lang="en-US" b="0" dirty="0">
                <a:latin typeface="Calibri Light" panose="020F0302020204030204" pitchFamily="34" charset="0"/>
                <a:cs typeface="Calibri Light" panose="020F0302020204030204" pitchFamily="34" charset="0"/>
              </a:rPr>
              <a:t>They represent the large sections from which all other smaller cuts are derived. These cuts are typically too large for direct sale to consumers and require further processing to create smaller cuts more suitable</a:t>
            </a:r>
            <a:br>
              <a:rPr lang="en-US" b="0" dirty="0">
                <a:latin typeface="Calibri Light" panose="020F0302020204030204" pitchFamily="34" charset="0"/>
                <a:cs typeface="Calibri Light" panose="020F0302020204030204" pitchFamily="34" charset="0"/>
              </a:rPr>
            </a:br>
            <a:r>
              <a:rPr lang="en-US" b="0" dirty="0">
                <a:latin typeface="Calibri Light" panose="020F0302020204030204" pitchFamily="34" charset="0"/>
                <a:cs typeface="Calibri Light" panose="020F0302020204030204" pitchFamily="34" charset="0"/>
              </a:rPr>
              <a:t>for retail sale and consumption.</a:t>
            </a:r>
          </a:p>
          <a:p>
            <a:pPr marL="50800" indent="0">
              <a:buNone/>
            </a:pPr>
            <a:endParaRPr lang="en-US" dirty="0"/>
          </a:p>
        </p:txBody>
      </p:sp>
      <p:sp>
        <p:nvSpPr>
          <p:cNvPr id="17" name="Slide Number Placeholder 16">
            <a:extLst>
              <a:ext uri="{FF2B5EF4-FFF2-40B4-BE49-F238E27FC236}">
                <a16:creationId xmlns:a16="http://schemas.microsoft.com/office/drawing/2014/main" id="{DA0B66D3-3AAD-F14C-4455-5C5BAE027E52}"/>
              </a:ext>
            </a:extLst>
          </p:cNvPr>
          <p:cNvSpPr>
            <a:spLocks noGrp="1"/>
          </p:cNvSpPr>
          <p:nvPr>
            <p:ph type="sldNum" idx="12"/>
          </p:nvPr>
        </p:nvSpPr>
        <p:spPr/>
        <p:txBody>
          <a:bodyPr/>
          <a:lstStyle/>
          <a:p>
            <a:pPr algn="r"/>
            <a:fld id="{00000000-1234-1234-1234-123412341234}" type="slidenum">
              <a:rPr lang="en-US" smtClean="0"/>
              <a:pPr algn="r"/>
              <a:t>37</a:t>
            </a:fld>
            <a:endParaRPr lang="en-US" dirty="0"/>
          </a:p>
        </p:txBody>
      </p:sp>
      <p:grpSp>
        <p:nvGrpSpPr>
          <p:cNvPr id="10" name="Group 9">
            <a:extLst>
              <a:ext uri="{FF2B5EF4-FFF2-40B4-BE49-F238E27FC236}">
                <a16:creationId xmlns:a16="http://schemas.microsoft.com/office/drawing/2014/main" id="{6AC89C21-9F27-7CF1-270A-69250BC847A8}"/>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BD8FC845-4039-9C9A-7139-3C54786C3EB4}"/>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0E87F3E6-87AB-DD6D-5653-F2286BF030F3}"/>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18</a:t>
              </a:r>
              <a:endParaRPr sz="8000" b="1" dirty="0">
                <a:solidFill>
                  <a:srgbClr val="D17F61"/>
                </a:solidFill>
                <a:latin typeface="Calibri"/>
                <a:ea typeface="Calibri"/>
                <a:cs typeface="Calibri"/>
                <a:sym typeface="Calibri"/>
              </a:endParaRPr>
            </a:p>
          </p:txBody>
        </p:sp>
      </p:grpSp>
      <p:sp>
        <p:nvSpPr>
          <p:cNvPr id="3" name="Google Shape;53;p1">
            <a:extLst>
              <a:ext uri="{FF2B5EF4-FFF2-40B4-BE49-F238E27FC236}">
                <a16:creationId xmlns:a16="http://schemas.microsoft.com/office/drawing/2014/main" id="{1859F683-D7B5-21B2-3686-62A7C55BBE99}"/>
              </a:ext>
            </a:extLst>
          </p:cNvPr>
          <p:cNvSpPr txBox="1">
            <a:spLocks/>
          </p:cNvSpPr>
          <p:nvPr/>
        </p:nvSpPr>
        <p:spPr>
          <a:xfrm>
            <a:off x="9983972" y="883062"/>
            <a:ext cx="1369827"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Compliments to the</a:t>
            </a:r>
            <a:br>
              <a:rPr lang="en-US" sz="1000" dirty="0">
                <a:solidFill>
                  <a:srgbClr val="D17F61"/>
                </a:solidFill>
              </a:rPr>
            </a:br>
            <a:r>
              <a:rPr lang="en-US" sz="1000" dirty="0">
                <a:solidFill>
                  <a:srgbClr val="D17F61"/>
                </a:solidFill>
              </a:rPr>
              <a:t>chef and the producers!</a:t>
            </a:r>
          </a:p>
        </p:txBody>
      </p:sp>
      <p:sp>
        <p:nvSpPr>
          <p:cNvPr id="4" name="Google Shape;53;p1">
            <a:extLst>
              <a:ext uri="{FF2B5EF4-FFF2-40B4-BE49-F238E27FC236}">
                <a16:creationId xmlns:a16="http://schemas.microsoft.com/office/drawing/2014/main" id="{77020AFE-FC67-1577-21E7-976FF7EA44D9}"/>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6</a:t>
            </a:r>
          </a:p>
        </p:txBody>
      </p:sp>
    </p:spTree>
    <p:extLst>
      <p:ext uri="{BB962C8B-B14F-4D97-AF65-F5344CB8AC3E}">
        <p14:creationId xmlns:p14="http://schemas.microsoft.com/office/powerpoint/2010/main" val="844091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8"/>
          <p:cNvSpPr txBox="1">
            <a:spLocks noGrp="1"/>
          </p:cNvSpPr>
          <p:nvPr>
            <p:ph type="ctrTitle"/>
          </p:nvPr>
        </p:nvSpPr>
        <p:spPr>
          <a:xfrm>
            <a:off x="838197" y="3719495"/>
            <a:ext cx="10515600" cy="1735015"/>
          </a:xfrm>
          <a:prstGeom prst="rect">
            <a:avLst/>
          </a:prstGeom>
          <a:noFill/>
          <a:ln>
            <a:noFill/>
          </a:ln>
        </p:spPr>
        <p:txBody>
          <a:bodyPr spcFirstLastPara="1" wrap="square" lIns="0" tIns="0" rIns="0" bIns="0" anchor="b" anchorCtr="0">
            <a:noAutofit/>
          </a:bodyPr>
          <a:lstStyle/>
          <a:p>
            <a:pPr>
              <a:spcBef>
                <a:spcPts val="2400"/>
              </a:spcBef>
              <a:buSzPts val="4000"/>
            </a:pPr>
            <a:r>
              <a:rPr lang="en-US" sz="4000" dirty="0"/>
              <a:t>Scan the QR code to</a:t>
            </a:r>
            <a:br>
              <a:rPr lang="en-US" sz="4000" dirty="0"/>
            </a:br>
            <a:r>
              <a:rPr lang="en-US" sz="4000" dirty="0"/>
              <a:t>access a range of Australian</a:t>
            </a:r>
            <a:br>
              <a:rPr lang="en-US" sz="4000" dirty="0"/>
            </a:br>
            <a:r>
              <a:rPr lang="en-US" sz="4000" dirty="0"/>
              <a:t>Curriculum-aligned 7–8 learning resources.</a:t>
            </a:r>
            <a:endParaRPr lang="en-US" dirty="0"/>
          </a:p>
        </p:txBody>
      </p:sp>
      <p:sp>
        <p:nvSpPr>
          <p:cNvPr id="4" name="TextBox 3">
            <a:extLst>
              <a:ext uri="{FF2B5EF4-FFF2-40B4-BE49-F238E27FC236}">
                <a16:creationId xmlns:a16="http://schemas.microsoft.com/office/drawing/2014/main" id="{8BAFB445-C314-6738-5FC8-79C0A4DF7265}"/>
              </a:ext>
            </a:extLst>
          </p:cNvPr>
          <p:cNvSpPr txBox="1"/>
          <p:nvPr/>
        </p:nvSpPr>
        <p:spPr>
          <a:xfrm>
            <a:off x="838197" y="5549893"/>
            <a:ext cx="10515600" cy="400110"/>
          </a:xfrm>
          <a:prstGeom prst="rect">
            <a:avLst/>
          </a:prstGeom>
          <a:noFill/>
        </p:spPr>
        <p:txBody>
          <a:bodyPr wrap="square" lIns="0" tIns="0" rIns="0" bIns="0">
            <a:noAutofit/>
          </a:bodyPr>
          <a:lstStyle/>
          <a:p>
            <a:r>
              <a:rPr kumimoji="0" lang="en-US" sz="2000" b="1" i="0" u="none" strike="noStrike" kern="0" cap="none" spc="0" normalizeH="0" baseline="0" noProof="0" dirty="0">
                <a:ln>
                  <a:noFill/>
                </a:ln>
                <a:solidFill>
                  <a:srgbClr val="FFFFFF"/>
                </a:solidFill>
                <a:effectLst/>
                <a:uLnTx/>
                <a:uFillTx/>
                <a:latin typeface="Calibri"/>
                <a:cs typeface="Calibri"/>
                <a:sym typeface="Calibri"/>
              </a:rPr>
              <a:t>Lessons  </a:t>
            </a:r>
            <a:r>
              <a:rPr lang="en-AU" sz="1600" dirty="0">
                <a:solidFill>
                  <a:schemeClr val="bg1"/>
                </a:solidFill>
              </a:rPr>
              <a:t>•</a:t>
            </a:r>
            <a:r>
              <a:rPr kumimoji="0" lang="en-US" sz="2000" b="1" i="0" u="none" strike="noStrike" kern="0" cap="none" spc="0" normalizeH="0" baseline="0" noProof="0" dirty="0">
                <a:ln>
                  <a:noFill/>
                </a:ln>
                <a:solidFill>
                  <a:srgbClr val="FFFFFF"/>
                </a:solidFill>
                <a:effectLst/>
                <a:uLnTx/>
                <a:uFillTx/>
                <a:latin typeface="Calibri"/>
                <a:cs typeface="Calibri"/>
                <a:sym typeface="Calibri"/>
              </a:rPr>
              <a:t>  </a:t>
            </a:r>
            <a:r>
              <a:rPr lang="en-US" sz="2000" b="1" dirty="0">
                <a:solidFill>
                  <a:srgbClr val="FFFFFF"/>
                </a:solidFill>
                <a:latin typeface="Calibri"/>
                <a:cs typeface="Calibri"/>
                <a:sym typeface="Calibri"/>
              </a:rPr>
              <a:t>Student resources </a:t>
            </a:r>
            <a:r>
              <a:rPr lang="en-AU" sz="1600" dirty="0">
                <a:solidFill>
                  <a:schemeClr val="bg1"/>
                </a:solidFill>
              </a:rPr>
              <a:t>•</a:t>
            </a:r>
            <a:r>
              <a:rPr lang="en-US" sz="2000" b="1" dirty="0">
                <a:solidFill>
                  <a:srgbClr val="FFFFFF"/>
                </a:solidFill>
                <a:latin typeface="Calibri"/>
                <a:cs typeface="Calibri"/>
                <a:sym typeface="Calibri"/>
              </a:rPr>
              <a:t> Classroom posters </a:t>
            </a:r>
            <a:r>
              <a:rPr lang="en-AU" sz="1600" dirty="0">
                <a:solidFill>
                  <a:schemeClr val="bg1"/>
                </a:solidFill>
              </a:rPr>
              <a:t>•</a:t>
            </a:r>
            <a:r>
              <a:rPr lang="en-US" sz="2000" b="1" dirty="0">
                <a:solidFill>
                  <a:srgbClr val="FFFFFF"/>
                </a:solidFill>
                <a:latin typeface="Calibri"/>
                <a:cs typeface="Calibri"/>
                <a:sym typeface="Calibri"/>
              </a:rPr>
              <a:t> Paddock </a:t>
            </a:r>
            <a:r>
              <a:rPr kumimoji="0" lang="en-US" sz="2000" b="1" i="0" u="none" strike="noStrike" kern="0" cap="none" spc="0" normalizeH="0" baseline="0" noProof="0" dirty="0">
                <a:ln>
                  <a:noFill/>
                </a:ln>
                <a:solidFill>
                  <a:srgbClr val="FFFFFF"/>
                </a:solidFill>
                <a:effectLst/>
                <a:uLnTx/>
                <a:uFillTx/>
                <a:latin typeface="Calibri"/>
                <a:cs typeface="Calibri"/>
                <a:sym typeface="Calibri"/>
              </a:rPr>
              <a:t>to plate </a:t>
            </a:r>
            <a:r>
              <a:rPr lang="en-US" sz="2000" b="1" dirty="0">
                <a:solidFill>
                  <a:srgbClr val="FFFFFF"/>
                </a:solidFill>
                <a:latin typeface="Calibri"/>
                <a:cs typeface="Calibri"/>
                <a:sym typeface="Calibri"/>
              </a:rPr>
              <a:t>card game </a:t>
            </a:r>
            <a:r>
              <a:rPr lang="en-AU" sz="1600" dirty="0">
                <a:solidFill>
                  <a:schemeClr val="bg1"/>
                </a:solidFill>
              </a:rPr>
              <a:t>•</a:t>
            </a:r>
            <a:r>
              <a:rPr lang="en-US" sz="2000" b="1" dirty="0">
                <a:solidFill>
                  <a:srgbClr val="FFFFFF"/>
                </a:solidFill>
                <a:latin typeface="Calibri"/>
                <a:cs typeface="Calibri"/>
                <a:sym typeface="Calibri"/>
              </a:rPr>
              <a:t> Teaching </a:t>
            </a:r>
            <a:r>
              <a:rPr kumimoji="0" lang="en-US" sz="2000" b="1" i="0" u="none" strike="noStrike" kern="0" cap="none" spc="0" normalizeH="0" baseline="0" noProof="0" dirty="0">
                <a:ln>
                  <a:noFill/>
                </a:ln>
                <a:solidFill>
                  <a:srgbClr val="FFFFFF"/>
                </a:solidFill>
                <a:effectLst/>
                <a:uLnTx/>
                <a:uFillTx/>
                <a:latin typeface="Calibri"/>
                <a:cs typeface="Calibri"/>
                <a:sym typeface="Calibri"/>
              </a:rPr>
              <a:t>video</a:t>
            </a:r>
            <a:endParaRPr lang="en-US" dirty="0"/>
          </a:p>
        </p:txBody>
      </p:sp>
      <p:pic>
        <p:nvPicPr>
          <p:cNvPr id="6" name="Graphic 5">
            <a:extLst>
              <a:ext uri="{FF2B5EF4-FFF2-40B4-BE49-F238E27FC236}">
                <a16:creationId xmlns:a16="http://schemas.microsoft.com/office/drawing/2014/main" id="{36F6E894-FD27-C448-E7B2-FECDF0DE0B3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8197" y="2070286"/>
            <a:ext cx="1352924" cy="1352924"/>
          </a:xfrm>
          <a:prstGeom prst="rect">
            <a:avLst/>
          </a:prstGeom>
        </p:spPr>
      </p:pic>
      <p:sp>
        <p:nvSpPr>
          <p:cNvPr id="7" name="Google Shape;54;p1">
            <a:extLst>
              <a:ext uri="{FF2B5EF4-FFF2-40B4-BE49-F238E27FC236}">
                <a16:creationId xmlns:a16="http://schemas.microsoft.com/office/drawing/2014/main" id="{F3B66B0B-8117-4448-CD12-7AA16E0396D0}"/>
              </a:ext>
            </a:extLst>
          </p:cNvPr>
          <p:cNvSpPr txBox="1"/>
          <p:nvPr/>
        </p:nvSpPr>
        <p:spPr>
          <a:xfrm>
            <a:off x="838197" y="6045386"/>
            <a:ext cx="7327903" cy="365125"/>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en-US" sz="1000" dirty="0">
                <a:solidFill>
                  <a:schemeClr val="lt1"/>
                </a:solidFill>
                <a:latin typeface="Calibri"/>
                <a:ea typeface="Calibri"/>
                <a:cs typeface="Calibri"/>
                <a:sym typeface="Calibri"/>
              </a:rPr>
              <a:t>© Meat &amp; Livestock Australia 2026. MLA Australian Good Meat Education has been developed with specialist education services of the Primary Industries Education Foundation Australia. This educational resource is provided under a Creative Commons </a:t>
            </a:r>
            <a:r>
              <a:rPr lang="en-US" sz="1000" dirty="0" err="1">
                <a:solidFill>
                  <a:schemeClr val="lt1"/>
                </a:solidFill>
                <a:latin typeface="Calibri"/>
                <a:ea typeface="Calibri"/>
                <a:cs typeface="Calibri"/>
                <a:sym typeface="Calibri"/>
              </a:rPr>
              <a:t>Licence</a:t>
            </a:r>
            <a:r>
              <a:rPr lang="en-US" sz="1000" dirty="0">
                <a:solidFill>
                  <a:schemeClr val="lt1"/>
                </a:solidFill>
                <a:latin typeface="Calibri"/>
                <a:ea typeface="Calibri"/>
                <a:cs typeface="Calibri"/>
                <a:sym typeface="Calibri"/>
              </a:rPr>
              <a:t> CC-BY-SA 4.0.</a:t>
            </a:r>
          </a:p>
        </p:txBody>
      </p:sp>
      <p:pic>
        <p:nvPicPr>
          <p:cNvPr id="8" name="Graphic 7">
            <a:extLst>
              <a:ext uri="{FF2B5EF4-FFF2-40B4-BE49-F238E27FC236}">
                <a16:creationId xmlns:a16="http://schemas.microsoft.com/office/drawing/2014/main" id="{EF0FCE22-6394-C5AF-CE1C-4DDF5F8AB4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66100" y="6130728"/>
            <a:ext cx="3187698" cy="24643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72075046-D9BC-4974-55B1-E335140F65BE}"/>
            </a:ext>
          </a:extLst>
        </p:cNvPr>
        <p:cNvGrpSpPr/>
        <p:nvPr/>
      </p:nvGrpSpPr>
      <p:grpSpPr>
        <a:xfrm>
          <a:off x="0" y="0"/>
          <a:ext cx="0" cy="0"/>
          <a:chOff x="0" y="0"/>
          <a:chExt cx="0" cy="0"/>
        </a:xfrm>
      </p:grpSpPr>
      <p:pic>
        <p:nvPicPr>
          <p:cNvPr id="4" name="Picture Placeholder 3" descr="A person holding dirt in their hands&#10;&#10;AI-generated content may be incorrect.">
            <a:extLst>
              <a:ext uri="{FF2B5EF4-FFF2-40B4-BE49-F238E27FC236}">
                <a16:creationId xmlns:a16="http://schemas.microsoft.com/office/drawing/2014/main" id="{41A2AD4F-C8DF-09D2-D61F-F36B29B520E0}"/>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a:noFill/>
          <a:ln>
            <a:noFill/>
          </a:ln>
        </p:spPr>
      </p:pic>
      <p:sp>
        <p:nvSpPr>
          <p:cNvPr id="179" name="Google Shape;179;p14">
            <a:extLst>
              <a:ext uri="{FF2B5EF4-FFF2-40B4-BE49-F238E27FC236}">
                <a16:creationId xmlns:a16="http://schemas.microsoft.com/office/drawing/2014/main" id="{ACC11C50-12FC-274A-368A-2B1B0CEF7542}"/>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uSzPts val="4400"/>
            </a:pPr>
            <a:r>
              <a:rPr lang="en-US" dirty="0"/>
              <a:t>Question</a:t>
            </a:r>
            <a:endParaRPr b="0" dirty="0">
              <a:solidFill>
                <a:srgbClr val="698094"/>
              </a:solidFill>
            </a:endParaRPr>
          </a:p>
        </p:txBody>
      </p:sp>
      <p:sp>
        <p:nvSpPr>
          <p:cNvPr id="180" name="Google Shape;180;p14">
            <a:extLst>
              <a:ext uri="{FF2B5EF4-FFF2-40B4-BE49-F238E27FC236}">
                <a16:creationId xmlns:a16="http://schemas.microsoft.com/office/drawing/2014/main" id="{D7543F24-0DCC-C035-9694-6EF75B22CB30}"/>
              </a:ext>
            </a:extLst>
          </p:cNvPr>
          <p:cNvSpPr txBox="1">
            <a:spLocks noGrp="1"/>
          </p:cNvSpPr>
          <p:nvPr>
            <p:ph type="body" idx="1"/>
          </p:nvPr>
        </p:nvSpPr>
        <p:spPr>
          <a:xfrm>
            <a:off x="838200" y="1709531"/>
            <a:ext cx="5126665" cy="4128444"/>
          </a:xfrm>
          <a:prstGeom prst="rect">
            <a:avLst/>
          </a:prstGeom>
          <a:noFill/>
          <a:ln>
            <a:noFill/>
          </a:ln>
        </p:spPr>
        <p:txBody>
          <a:bodyPr spcFirstLastPara="1" wrap="square" lIns="0" tIns="0" rIns="0" bIns="0" anchor="t" anchorCtr="0">
            <a:noAutofit/>
          </a:bodyPr>
          <a:lstStyle/>
          <a:p>
            <a:pPr marL="1800" lvl="0" indent="0" algn="l" rtl="0">
              <a:lnSpc>
                <a:spcPct val="90000"/>
              </a:lnSpc>
              <a:spcBef>
                <a:spcPts val="0"/>
              </a:spcBef>
              <a:spcAft>
                <a:spcPts val="0"/>
              </a:spcAft>
              <a:buSzPts val="2800"/>
              <a:buNone/>
            </a:pPr>
            <a:r>
              <a:rPr lang="en-US" b="0" dirty="0">
                <a:solidFill>
                  <a:schemeClr val="tx1"/>
                </a:solidFill>
              </a:rPr>
              <a:t>Encouraging biodiversity on farms is important to environmental sustainability. Dung beetles are an important soil organism. </a:t>
            </a:r>
          </a:p>
          <a:p>
            <a:pPr marL="1800" indent="0">
              <a:spcBef>
                <a:spcPts val="1200"/>
              </a:spcBef>
              <a:buSzPts val="2800"/>
              <a:buNone/>
            </a:pPr>
            <a:r>
              <a:rPr lang="en-US" dirty="0">
                <a:solidFill>
                  <a:srgbClr val="D17F61"/>
                </a:solidFill>
              </a:rPr>
              <a:t>Why are dung beetles important in farming ecosystems?</a:t>
            </a:r>
          </a:p>
        </p:txBody>
      </p:sp>
      <p:sp>
        <p:nvSpPr>
          <p:cNvPr id="19" name="Slide Number Placeholder 18">
            <a:extLst>
              <a:ext uri="{FF2B5EF4-FFF2-40B4-BE49-F238E27FC236}">
                <a16:creationId xmlns:a16="http://schemas.microsoft.com/office/drawing/2014/main" id="{CD391B6A-5B77-6AD6-0C29-0966FA7BEC96}"/>
              </a:ext>
            </a:extLst>
          </p:cNvPr>
          <p:cNvSpPr>
            <a:spLocks noGrp="1"/>
          </p:cNvSpPr>
          <p:nvPr>
            <p:ph type="sldNum" idx="12"/>
          </p:nvPr>
        </p:nvSpPr>
        <p:spPr/>
        <p:txBody>
          <a:bodyPr/>
          <a:lstStyle/>
          <a:p>
            <a:fld id="{00000000-1234-1234-1234-123412341234}" type="slidenum">
              <a:rPr lang="en-US" smtClean="0"/>
              <a:pPr/>
              <a:t>4</a:t>
            </a:fld>
            <a:endParaRPr lang="en-US" dirty="0"/>
          </a:p>
        </p:txBody>
      </p:sp>
      <p:grpSp>
        <p:nvGrpSpPr>
          <p:cNvPr id="182" name="Google Shape;182;p14">
            <a:extLst>
              <a:ext uri="{FF2B5EF4-FFF2-40B4-BE49-F238E27FC236}">
                <a16:creationId xmlns:a16="http://schemas.microsoft.com/office/drawing/2014/main" id="{5238E8DF-6840-3180-C48C-AB5383A48DE5}"/>
              </a:ext>
            </a:extLst>
          </p:cNvPr>
          <p:cNvGrpSpPr/>
          <p:nvPr/>
        </p:nvGrpSpPr>
        <p:grpSpPr>
          <a:xfrm>
            <a:off x="3130828" y="482299"/>
            <a:ext cx="859190" cy="859190"/>
            <a:chOff x="3170584" y="416039"/>
            <a:chExt cx="859190" cy="859190"/>
          </a:xfrm>
        </p:grpSpPr>
        <p:sp>
          <p:nvSpPr>
            <p:cNvPr id="183" name="Google Shape;183;p14">
              <a:extLst>
                <a:ext uri="{FF2B5EF4-FFF2-40B4-BE49-F238E27FC236}">
                  <a16:creationId xmlns:a16="http://schemas.microsoft.com/office/drawing/2014/main" id="{561D7CE2-9C7E-300F-FD8A-5BAC9C4198D6}"/>
                </a:ext>
              </a:extLst>
            </p:cNvPr>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a:extLst>
                <a:ext uri="{FF2B5EF4-FFF2-40B4-BE49-F238E27FC236}">
                  <a16:creationId xmlns:a16="http://schemas.microsoft.com/office/drawing/2014/main" id="{A45C29CC-5C12-37B2-1925-DCFD47DCF472}"/>
                </a:ext>
              </a:extLst>
            </p:cNvPr>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2</a:t>
              </a:r>
              <a:endParaRPr sz="8000" b="1" dirty="0">
                <a:solidFill>
                  <a:schemeClr val="lt1"/>
                </a:solidFill>
                <a:latin typeface="Calibri"/>
                <a:ea typeface="Calibri"/>
                <a:cs typeface="Calibri"/>
                <a:sym typeface="Calibri"/>
              </a:endParaRPr>
            </a:p>
          </p:txBody>
        </p:sp>
      </p:grpSp>
      <p:sp>
        <p:nvSpPr>
          <p:cNvPr id="2" name="Google Shape;53;p1">
            <a:extLst>
              <a:ext uri="{FF2B5EF4-FFF2-40B4-BE49-F238E27FC236}">
                <a16:creationId xmlns:a16="http://schemas.microsoft.com/office/drawing/2014/main" id="{8F619392-3E02-B6D5-3D46-F629FC9018CB}"/>
              </a:ext>
            </a:extLst>
          </p:cNvPr>
          <p:cNvSpPr txBox="1">
            <a:spLocks/>
          </p:cNvSpPr>
          <p:nvPr/>
        </p:nvSpPr>
        <p:spPr>
          <a:xfrm>
            <a:off x="10096500" y="883062"/>
            <a:ext cx="1257300"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t>Managing sustainable red meat production</a:t>
            </a:r>
          </a:p>
          <a:p>
            <a:pPr marL="0" indent="0" algn="r">
              <a:spcBef>
                <a:spcPts val="0"/>
              </a:spcBef>
            </a:pPr>
            <a:endParaRPr lang="en-US" sz="1000" dirty="0"/>
          </a:p>
        </p:txBody>
      </p:sp>
      <p:sp>
        <p:nvSpPr>
          <p:cNvPr id="5" name="Google Shape;53;p1">
            <a:extLst>
              <a:ext uri="{FF2B5EF4-FFF2-40B4-BE49-F238E27FC236}">
                <a16:creationId xmlns:a16="http://schemas.microsoft.com/office/drawing/2014/main" id="{D200D8E5-BB1E-0D0B-1D1D-6C1AC794B628}"/>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t>Lesson 1</a:t>
            </a:r>
          </a:p>
        </p:txBody>
      </p:sp>
    </p:spTree>
    <p:extLst>
      <p:ext uri="{BB962C8B-B14F-4D97-AF65-F5344CB8AC3E}">
        <p14:creationId xmlns:p14="http://schemas.microsoft.com/office/powerpoint/2010/main" val="2940149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56C21-5A61-04D7-7F60-30BCA5E88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A6E43E-0FE4-3F17-229C-66C68392E65C}"/>
              </a:ext>
            </a:extLst>
          </p:cNvPr>
          <p:cNvSpPr>
            <a:spLocks noGrp="1"/>
          </p:cNvSpPr>
          <p:nvPr>
            <p:ph type="title"/>
          </p:nvPr>
        </p:nvSpPr>
        <p:spPr>
          <a:xfrm>
            <a:off x="838201" y="365126"/>
            <a:ext cx="1933876" cy="910102"/>
          </a:xfrm>
        </p:spPr>
        <p:txBody>
          <a:bodyPr/>
          <a:lstStyle/>
          <a:p>
            <a:r>
              <a:rPr lang="en-US" dirty="0"/>
              <a:t>Answer</a:t>
            </a:r>
          </a:p>
        </p:txBody>
      </p:sp>
      <p:pic>
        <p:nvPicPr>
          <p:cNvPr id="7" name="Picture Placeholder 6">
            <a:extLst>
              <a:ext uri="{FF2B5EF4-FFF2-40B4-BE49-F238E27FC236}">
                <a16:creationId xmlns:a16="http://schemas.microsoft.com/office/drawing/2014/main" id="{D0B1B1EC-BACA-DDC6-F90C-A03AE09B1AF0}"/>
              </a:ext>
            </a:extLst>
          </p:cNvPr>
          <p:cNvPicPr>
            <a:picLocks noGrp="1" noChangeAspect="1"/>
          </p:cNvPicPr>
          <p:nvPr>
            <p:ph type="pic" sz="quarter" idx="13"/>
          </p:nvPr>
        </p:nvPicPr>
        <p:blipFill>
          <a:blip r:embed="rId2"/>
          <a:srcRect t="67" b="67"/>
          <a:stretch>
            <a:fillRect/>
          </a:stretch>
        </p:blipFill>
        <p:spPr>
          <a:prstGeom prst="rect">
            <a:avLst/>
          </a:prstGeom>
          <a:noFill/>
        </p:spPr>
      </p:pic>
      <p:sp>
        <p:nvSpPr>
          <p:cNvPr id="4" name="Text Placeholder 3">
            <a:extLst>
              <a:ext uri="{FF2B5EF4-FFF2-40B4-BE49-F238E27FC236}">
                <a16:creationId xmlns:a16="http://schemas.microsoft.com/office/drawing/2014/main" id="{C5318EF1-7B9D-16AE-9D40-49D24F4E735F}"/>
              </a:ext>
            </a:extLst>
          </p:cNvPr>
          <p:cNvSpPr>
            <a:spLocks noGrp="1"/>
          </p:cNvSpPr>
          <p:nvPr>
            <p:ph type="body" idx="1"/>
          </p:nvPr>
        </p:nvSpPr>
        <p:spPr>
          <a:xfrm>
            <a:off x="838200" y="1709531"/>
            <a:ext cx="5041605" cy="4128444"/>
          </a:xfrm>
        </p:spPr>
        <p:txBody>
          <a:bodyPr/>
          <a:lstStyle/>
          <a:p>
            <a:pPr marL="50800" indent="0">
              <a:buNone/>
            </a:pPr>
            <a:r>
              <a:rPr lang="en-US" dirty="0"/>
              <a:t>They break down </a:t>
            </a:r>
            <a:r>
              <a:rPr lang="en-US" dirty="0" err="1"/>
              <a:t>faeces</a:t>
            </a:r>
            <a:r>
              <a:rPr lang="en-US" dirty="0"/>
              <a:t> and recycle nutrients back in the</a:t>
            </a:r>
            <a:br>
              <a:rPr lang="en-US" dirty="0"/>
            </a:br>
            <a:r>
              <a:rPr lang="en-US" dirty="0"/>
              <a:t>soil ecosystem.</a:t>
            </a:r>
          </a:p>
          <a:p>
            <a:pPr marL="50800" indent="0">
              <a:buNone/>
            </a:pPr>
            <a:r>
              <a:rPr lang="en-US" b="0" dirty="0">
                <a:latin typeface="Calibri Light" panose="020F0302020204030204" pitchFamily="34" charset="0"/>
                <a:cs typeface="Calibri Light" panose="020F0302020204030204" pitchFamily="34" charset="0"/>
              </a:rPr>
              <a:t>They also remove a food source for flies, keeping their numbers limited, helping to reduce flystrike.</a:t>
            </a:r>
          </a:p>
          <a:p>
            <a:pPr marL="50800" indent="0">
              <a:buNone/>
            </a:pPr>
            <a:endParaRPr lang="en-US" dirty="0"/>
          </a:p>
        </p:txBody>
      </p:sp>
      <p:grpSp>
        <p:nvGrpSpPr>
          <p:cNvPr id="10" name="Group 9">
            <a:extLst>
              <a:ext uri="{FF2B5EF4-FFF2-40B4-BE49-F238E27FC236}">
                <a16:creationId xmlns:a16="http://schemas.microsoft.com/office/drawing/2014/main" id="{034B3C5A-226E-9FF5-C8FF-2DB3752B8D72}"/>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EF9FE150-7116-6DFC-ED6F-2D413171EA2D}"/>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2561DDE3-5EA0-E58F-039D-F1A485EE293A}"/>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2</a:t>
              </a:r>
              <a:endParaRPr sz="8000" b="1" dirty="0">
                <a:solidFill>
                  <a:srgbClr val="D17F61"/>
                </a:solidFill>
                <a:latin typeface="Calibri"/>
                <a:ea typeface="Calibri"/>
                <a:cs typeface="Calibri"/>
                <a:sym typeface="Calibri"/>
              </a:endParaRPr>
            </a:p>
          </p:txBody>
        </p:sp>
      </p:grpSp>
      <p:sp>
        <p:nvSpPr>
          <p:cNvPr id="5" name="Slide Number Placeholder 4">
            <a:extLst>
              <a:ext uri="{FF2B5EF4-FFF2-40B4-BE49-F238E27FC236}">
                <a16:creationId xmlns:a16="http://schemas.microsoft.com/office/drawing/2014/main" id="{632F8CB4-7AF0-D454-5A48-85C76B1E3773}"/>
              </a:ext>
            </a:extLst>
          </p:cNvPr>
          <p:cNvSpPr>
            <a:spLocks noGrp="1"/>
          </p:cNvSpPr>
          <p:nvPr>
            <p:ph type="sldNum" idx="12"/>
          </p:nvPr>
        </p:nvSpPr>
        <p:spPr/>
        <p:txBody>
          <a:bodyPr/>
          <a:lstStyle/>
          <a:p>
            <a:pPr algn="r"/>
            <a:fld id="{00000000-1234-1234-1234-123412341234}" type="slidenum">
              <a:rPr lang="en-US" smtClean="0"/>
              <a:pPr algn="r"/>
              <a:t>5</a:t>
            </a:fld>
            <a:endParaRPr lang="en-US" dirty="0"/>
          </a:p>
        </p:txBody>
      </p:sp>
      <p:sp>
        <p:nvSpPr>
          <p:cNvPr id="6" name="Google Shape;53;p1">
            <a:extLst>
              <a:ext uri="{FF2B5EF4-FFF2-40B4-BE49-F238E27FC236}">
                <a16:creationId xmlns:a16="http://schemas.microsoft.com/office/drawing/2014/main" id="{42FEE557-0F01-36E3-64FB-A81F39FF779B}"/>
              </a:ext>
            </a:extLst>
          </p:cNvPr>
          <p:cNvSpPr txBox="1">
            <a:spLocks/>
          </p:cNvSpPr>
          <p:nvPr/>
        </p:nvSpPr>
        <p:spPr>
          <a:xfrm>
            <a:off x="10096500" y="883062"/>
            <a:ext cx="1257300"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Managing sustainable red meat production</a:t>
            </a:r>
          </a:p>
          <a:p>
            <a:pPr marL="0" indent="0" algn="r">
              <a:spcBef>
                <a:spcPts val="0"/>
              </a:spcBef>
            </a:pPr>
            <a:endParaRPr lang="en-US" sz="1000" dirty="0">
              <a:solidFill>
                <a:srgbClr val="D17F61"/>
              </a:solidFill>
            </a:endParaRPr>
          </a:p>
        </p:txBody>
      </p:sp>
      <p:sp>
        <p:nvSpPr>
          <p:cNvPr id="12" name="Google Shape;53;p1">
            <a:extLst>
              <a:ext uri="{FF2B5EF4-FFF2-40B4-BE49-F238E27FC236}">
                <a16:creationId xmlns:a16="http://schemas.microsoft.com/office/drawing/2014/main" id="{6D38B5DC-C9BB-AD2A-CCEC-88EA7C6AF17A}"/>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1</a:t>
            </a:r>
          </a:p>
        </p:txBody>
      </p:sp>
    </p:spTree>
    <p:extLst>
      <p:ext uri="{BB962C8B-B14F-4D97-AF65-F5344CB8AC3E}">
        <p14:creationId xmlns:p14="http://schemas.microsoft.com/office/powerpoint/2010/main" val="1022783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0A0E9A4F-9B7B-F9F4-3D3B-F5C326BB7E5F}"/>
            </a:ext>
          </a:extLst>
        </p:cNvPr>
        <p:cNvGrpSpPr/>
        <p:nvPr/>
      </p:nvGrpSpPr>
      <p:grpSpPr>
        <a:xfrm>
          <a:off x="0" y="0"/>
          <a:ext cx="0" cy="0"/>
          <a:chOff x="0" y="0"/>
          <a:chExt cx="0" cy="0"/>
        </a:xfrm>
      </p:grpSpPr>
      <p:pic>
        <p:nvPicPr>
          <p:cNvPr id="4" name="Picture Placeholder 3" descr="A green field with many trees&#10;&#10;AI-generated content may be incorrect.">
            <a:extLst>
              <a:ext uri="{FF2B5EF4-FFF2-40B4-BE49-F238E27FC236}">
                <a16:creationId xmlns:a16="http://schemas.microsoft.com/office/drawing/2014/main" id="{9DDE7BF9-1283-2577-FAC9-D4D4C339CB3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6635750" y="1709529"/>
            <a:ext cx="4718050" cy="4128445"/>
          </a:xfrm>
          <a:prstGeom prst="rect">
            <a:avLst/>
          </a:prstGeom>
          <a:noFill/>
          <a:ln>
            <a:noFill/>
          </a:ln>
        </p:spPr>
      </p:pic>
      <p:sp>
        <p:nvSpPr>
          <p:cNvPr id="179" name="Google Shape;179;p14">
            <a:extLst>
              <a:ext uri="{FF2B5EF4-FFF2-40B4-BE49-F238E27FC236}">
                <a16:creationId xmlns:a16="http://schemas.microsoft.com/office/drawing/2014/main" id="{278A3ABA-2AC7-9929-D6AB-6D927D72A3C5}"/>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uSzPts val="4400"/>
            </a:pPr>
            <a:r>
              <a:rPr lang="en-US" dirty="0"/>
              <a:t>Question</a:t>
            </a:r>
            <a:endParaRPr b="0" dirty="0">
              <a:solidFill>
                <a:srgbClr val="698094"/>
              </a:solidFill>
            </a:endParaRPr>
          </a:p>
        </p:txBody>
      </p:sp>
      <p:sp>
        <p:nvSpPr>
          <p:cNvPr id="180" name="Google Shape;180;p14">
            <a:extLst>
              <a:ext uri="{FF2B5EF4-FFF2-40B4-BE49-F238E27FC236}">
                <a16:creationId xmlns:a16="http://schemas.microsoft.com/office/drawing/2014/main" id="{D7D011F1-972D-B15A-38CA-3DE29BE95621}"/>
              </a:ext>
            </a:extLst>
          </p:cNvPr>
          <p:cNvSpPr txBox="1">
            <a:spLocks noGrp="1"/>
          </p:cNvSpPr>
          <p:nvPr>
            <p:ph type="body" idx="1"/>
          </p:nvPr>
        </p:nvSpPr>
        <p:spPr>
          <a:xfrm>
            <a:off x="838200" y="1709531"/>
            <a:ext cx="4935279" cy="4128444"/>
          </a:xfrm>
          <a:prstGeom prst="rect">
            <a:avLst/>
          </a:prstGeom>
          <a:noFill/>
          <a:ln>
            <a:noFill/>
          </a:ln>
        </p:spPr>
        <p:txBody>
          <a:bodyPr spcFirstLastPara="1" wrap="square" lIns="0" tIns="0" rIns="0" bIns="0" anchor="t" anchorCtr="0">
            <a:noAutofit/>
          </a:bodyPr>
          <a:lstStyle/>
          <a:p>
            <a:pPr marL="1800" indent="0">
              <a:spcBef>
                <a:spcPts val="0"/>
              </a:spcBef>
              <a:buSzPts val="2800"/>
              <a:buNone/>
            </a:pPr>
            <a:r>
              <a:rPr lang="en-US" b="0" dirty="0">
                <a:solidFill>
                  <a:schemeClr val="tx1"/>
                </a:solidFill>
              </a:rPr>
              <a:t>Environmental sustainability is essential to productive red meat farms. Producers need to consider managing their carbon inputs and outputs. </a:t>
            </a:r>
          </a:p>
          <a:p>
            <a:pPr marL="1800" indent="0">
              <a:spcBef>
                <a:spcPts val="1200"/>
              </a:spcBef>
              <a:buSzPts val="2800"/>
              <a:buNone/>
            </a:pPr>
            <a:r>
              <a:rPr lang="en-US" dirty="0">
                <a:solidFill>
                  <a:srgbClr val="D17F61"/>
                </a:solidFill>
              </a:rPr>
              <a:t>What do the letters ‘</a:t>
            </a:r>
            <a:r>
              <a:rPr lang="en-US" u="sng" dirty="0">
                <a:solidFill>
                  <a:srgbClr val="D17F61"/>
                </a:solidFill>
              </a:rPr>
              <a:t>GHG</a:t>
            </a:r>
            <a:r>
              <a:rPr lang="en-US" dirty="0">
                <a:solidFill>
                  <a:srgbClr val="D17F61"/>
                </a:solidFill>
              </a:rPr>
              <a:t>’ represent in relation to environmental sustainability? </a:t>
            </a:r>
          </a:p>
          <a:p>
            <a:pPr marL="1800" indent="0">
              <a:spcBef>
                <a:spcPts val="1200"/>
              </a:spcBef>
              <a:buSzPts val="2800"/>
              <a:buNone/>
            </a:pPr>
            <a:endParaRPr lang="en-US" dirty="0">
              <a:solidFill>
                <a:srgbClr val="698094"/>
              </a:solidFill>
            </a:endParaRPr>
          </a:p>
        </p:txBody>
      </p:sp>
      <p:sp>
        <p:nvSpPr>
          <p:cNvPr id="5" name="Slide Number Placeholder 4">
            <a:extLst>
              <a:ext uri="{FF2B5EF4-FFF2-40B4-BE49-F238E27FC236}">
                <a16:creationId xmlns:a16="http://schemas.microsoft.com/office/drawing/2014/main" id="{3A960E54-77A7-C05B-653F-18024BF4BD64}"/>
              </a:ext>
            </a:extLst>
          </p:cNvPr>
          <p:cNvSpPr>
            <a:spLocks noGrp="1"/>
          </p:cNvSpPr>
          <p:nvPr>
            <p:ph type="sldNum" idx="12"/>
          </p:nvPr>
        </p:nvSpPr>
        <p:spPr/>
        <p:txBody>
          <a:bodyPr/>
          <a:lstStyle/>
          <a:p>
            <a:fld id="{00000000-1234-1234-1234-123412341234}" type="slidenum">
              <a:rPr lang="en-US" smtClean="0"/>
              <a:pPr/>
              <a:t>6</a:t>
            </a:fld>
            <a:endParaRPr lang="en-US" dirty="0"/>
          </a:p>
        </p:txBody>
      </p:sp>
      <p:grpSp>
        <p:nvGrpSpPr>
          <p:cNvPr id="182" name="Google Shape;182;p14">
            <a:extLst>
              <a:ext uri="{FF2B5EF4-FFF2-40B4-BE49-F238E27FC236}">
                <a16:creationId xmlns:a16="http://schemas.microsoft.com/office/drawing/2014/main" id="{C930CF1F-7CBA-2F71-4C2C-8D29DA9FED8C}"/>
              </a:ext>
            </a:extLst>
          </p:cNvPr>
          <p:cNvGrpSpPr/>
          <p:nvPr/>
        </p:nvGrpSpPr>
        <p:grpSpPr>
          <a:xfrm>
            <a:off x="3130828" y="482299"/>
            <a:ext cx="859190" cy="859190"/>
            <a:chOff x="3170584" y="416039"/>
            <a:chExt cx="859190" cy="859190"/>
          </a:xfrm>
        </p:grpSpPr>
        <p:sp>
          <p:nvSpPr>
            <p:cNvPr id="183" name="Google Shape;183;p14">
              <a:extLst>
                <a:ext uri="{FF2B5EF4-FFF2-40B4-BE49-F238E27FC236}">
                  <a16:creationId xmlns:a16="http://schemas.microsoft.com/office/drawing/2014/main" id="{4C74AC73-A761-8DC5-DC36-07CF1ACF7357}"/>
                </a:ext>
              </a:extLst>
            </p:cNvPr>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a:extLst>
                <a:ext uri="{FF2B5EF4-FFF2-40B4-BE49-F238E27FC236}">
                  <a16:creationId xmlns:a16="http://schemas.microsoft.com/office/drawing/2014/main" id="{CC2AF28E-6AD0-9DE8-4DDC-A1E24D37D9A1}"/>
                </a:ext>
              </a:extLst>
            </p:cNvPr>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3</a:t>
              </a:r>
              <a:endParaRPr sz="8000" b="1" dirty="0">
                <a:solidFill>
                  <a:schemeClr val="lt1"/>
                </a:solidFill>
                <a:latin typeface="Calibri"/>
                <a:ea typeface="Calibri"/>
                <a:cs typeface="Calibri"/>
                <a:sym typeface="Calibri"/>
              </a:endParaRPr>
            </a:p>
          </p:txBody>
        </p:sp>
      </p:grpSp>
      <p:sp>
        <p:nvSpPr>
          <p:cNvPr id="2" name="Google Shape;53;p1">
            <a:extLst>
              <a:ext uri="{FF2B5EF4-FFF2-40B4-BE49-F238E27FC236}">
                <a16:creationId xmlns:a16="http://schemas.microsoft.com/office/drawing/2014/main" id="{CF5EEE25-861B-6882-209A-C9F10A133EF0}"/>
              </a:ext>
            </a:extLst>
          </p:cNvPr>
          <p:cNvSpPr txBox="1">
            <a:spLocks/>
          </p:cNvSpPr>
          <p:nvPr/>
        </p:nvSpPr>
        <p:spPr>
          <a:xfrm>
            <a:off x="10096500" y="883062"/>
            <a:ext cx="1257300"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t>Managing sustainable red meat production</a:t>
            </a:r>
          </a:p>
          <a:p>
            <a:pPr marL="0" indent="0" algn="r">
              <a:spcBef>
                <a:spcPts val="0"/>
              </a:spcBef>
            </a:pPr>
            <a:endParaRPr lang="en-US" sz="1000" dirty="0"/>
          </a:p>
        </p:txBody>
      </p:sp>
      <p:sp>
        <p:nvSpPr>
          <p:cNvPr id="7" name="Google Shape;53;p1">
            <a:extLst>
              <a:ext uri="{FF2B5EF4-FFF2-40B4-BE49-F238E27FC236}">
                <a16:creationId xmlns:a16="http://schemas.microsoft.com/office/drawing/2014/main" id="{F9D78317-FA6E-0896-FBCA-9DAB1B04D1C0}"/>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t>Lesson 1</a:t>
            </a:r>
          </a:p>
        </p:txBody>
      </p:sp>
    </p:spTree>
    <p:extLst>
      <p:ext uri="{BB962C8B-B14F-4D97-AF65-F5344CB8AC3E}">
        <p14:creationId xmlns:p14="http://schemas.microsoft.com/office/powerpoint/2010/main" val="957359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A5942-F10B-9665-D7FA-2A9F856C76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0BA498-F854-2BAC-59D2-7313FFA5B5CD}"/>
              </a:ext>
            </a:extLst>
          </p:cNvPr>
          <p:cNvSpPr>
            <a:spLocks noGrp="1"/>
          </p:cNvSpPr>
          <p:nvPr>
            <p:ph type="title"/>
          </p:nvPr>
        </p:nvSpPr>
        <p:spPr>
          <a:xfrm>
            <a:off x="838201" y="365126"/>
            <a:ext cx="1933876" cy="910102"/>
          </a:xfrm>
        </p:spPr>
        <p:txBody>
          <a:bodyPr/>
          <a:lstStyle/>
          <a:p>
            <a:r>
              <a:rPr lang="en-US" dirty="0"/>
              <a:t>Answer</a:t>
            </a:r>
          </a:p>
        </p:txBody>
      </p:sp>
      <p:pic>
        <p:nvPicPr>
          <p:cNvPr id="6" name="Picture Placeholder 5">
            <a:extLst>
              <a:ext uri="{FF2B5EF4-FFF2-40B4-BE49-F238E27FC236}">
                <a16:creationId xmlns:a16="http://schemas.microsoft.com/office/drawing/2014/main" id="{D2CE4821-B6DD-A59E-297C-E7838F409C55}"/>
              </a:ext>
            </a:extLst>
          </p:cNvPr>
          <p:cNvPicPr>
            <a:picLocks noGrp="1" noChangeAspect="1"/>
          </p:cNvPicPr>
          <p:nvPr>
            <p:ph type="pic" sz="quarter" idx="13"/>
          </p:nvPr>
        </p:nvPicPr>
        <p:blipFill>
          <a:blip r:embed="rId2"/>
          <a:srcRect t="67" b="67"/>
          <a:stretch>
            <a:fillRect/>
          </a:stretch>
        </p:blipFill>
        <p:spPr>
          <a:prstGeom prst="rect">
            <a:avLst/>
          </a:prstGeom>
          <a:noFill/>
        </p:spPr>
      </p:pic>
      <p:grpSp>
        <p:nvGrpSpPr>
          <p:cNvPr id="10" name="Group 9">
            <a:extLst>
              <a:ext uri="{FF2B5EF4-FFF2-40B4-BE49-F238E27FC236}">
                <a16:creationId xmlns:a16="http://schemas.microsoft.com/office/drawing/2014/main" id="{9A5D94C7-09FD-98A8-8333-AC7D6817BC9F}"/>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5DCBAAF8-23EA-D9EA-1ACA-573B136FACD7}"/>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0A35D619-C4CD-617F-69B8-FE4D0B6D0E64}"/>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3</a:t>
              </a:r>
              <a:endParaRPr sz="8000" b="1" dirty="0">
                <a:solidFill>
                  <a:srgbClr val="D17F61"/>
                </a:solidFill>
                <a:latin typeface="Calibri"/>
                <a:ea typeface="Calibri"/>
                <a:cs typeface="Calibri"/>
                <a:sym typeface="Calibri"/>
              </a:endParaRPr>
            </a:p>
          </p:txBody>
        </p:sp>
      </p:grpSp>
      <p:sp>
        <p:nvSpPr>
          <p:cNvPr id="12" name="Text Placeholder 11">
            <a:extLst>
              <a:ext uri="{FF2B5EF4-FFF2-40B4-BE49-F238E27FC236}">
                <a16:creationId xmlns:a16="http://schemas.microsoft.com/office/drawing/2014/main" id="{43174EE4-CDEC-C03A-25AC-F9CF51696B5C}"/>
              </a:ext>
            </a:extLst>
          </p:cNvPr>
          <p:cNvSpPr>
            <a:spLocks noGrp="1"/>
          </p:cNvSpPr>
          <p:nvPr>
            <p:ph type="body" idx="1"/>
          </p:nvPr>
        </p:nvSpPr>
        <p:spPr/>
        <p:txBody>
          <a:bodyPr/>
          <a:lstStyle/>
          <a:p>
            <a:pPr marL="50800" indent="0">
              <a:buNone/>
            </a:pPr>
            <a:r>
              <a:rPr lang="en-US" dirty="0"/>
              <a:t>Greenhouse gas (emissions)</a:t>
            </a:r>
          </a:p>
        </p:txBody>
      </p:sp>
      <p:sp>
        <p:nvSpPr>
          <p:cNvPr id="13" name="Slide Number Placeholder 12">
            <a:extLst>
              <a:ext uri="{FF2B5EF4-FFF2-40B4-BE49-F238E27FC236}">
                <a16:creationId xmlns:a16="http://schemas.microsoft.com/office/drawing/2014/main" id="{08A9A7D4-294A-E9BD-1615-039EE1AE5642}"/>
              </a:ext>
            </a:extLst>
          </p:cNvPr>
          <p:cNvSpPr>
            <a:spLocks noGrp="1"/>
          </p:cNvSpPr>
          <p:nvPr>
            <p:ph type="sldNum" idx="12"/>
          </p:nvPr>
        </p:nvSpPr>
        <p:spPr/>
        <p:txBody>
          <a:bodyPr/>
          <a:lstStyle/>
          <a:p>
            <a:pPr algn="r"/>
            <a:fld id="{00000000-1234-1234-1234-123412341234}" type="slidenum">
              <a:rPr lang="en-US" smtClean="0"/>
              <a:pPr algn="r"/>
              <a:t>7</a:t>
            </a:fld>
            <a:endParaRPr lang="en-US" dirty="0"/>
          </a:p>
        </p:txBody>
      </p:sp>
      <p:sp>
        <p:nvSpPr>
          <p:cNvPr id="4" name="Google Shape;53;p1">
            <a:extLst>
              <a:ext uri="{FF2B5EF4-FFF2-40B4-BE49-F238E27FC236}">
                <a16:creationId xmlns:a16="http://schemas.microsoft.com/office/drawing/2014/main" id="{0A891434-01A2-1461-B1F6-DEED1C0BABE2}"/>
              </a:ext>
            </a:extLst>
          </p:cNvPr>
          <p:cNvSpPr txBox="1">
            <a:spLocks/>
          </p:cNvSpPr>
          <p:nvPr/>
        </p:nvSpPr>
        <p:spPr>
          <a:xfrm>
            <a:off x="10096500" y="883062"/>
            <a:ext cx="1257300"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Managing sustainable red meat production</a:t>
            </a:r>
          </a:p>
          <a:p>
            <a:pPr marL="0" indent="0" algn="r">
              <a:spcBef>
                <a:spcPts val="0"/>
              </a:spcBef>
            </a:pPr>
            <a:endParaRPr lang="en-US" sz="1000" dirty="0">
              <a:solidFill>
                <a:srgbClr val="D17F61"/>
              </a:solidFill>
            </a:endParaRPr>
          </a:p>
        </p:txBody>
      </p:sp>
      <p:sp>
        <p:nvSpPr>
          <p:cNvPr id="5" name="Google Shape;53;p1">
            <a:extLst>
              <a:ext uri="{FF2B5EF4-FFF2-40B4-BE49-F238E27FC236}">
                <a16:creationId xmlns:a16="http://schemas.microsoft.com/office/drawing/2014/main" id="{54CC93CA-362D-223B-1D26-E737EB7744C7}"/>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1</a:t>
            </a:r>
          </a:p>
        </p:txBody>
      </p:sp>
    </p:spTree>
    <p:extLst>
      <p:ext uri="{BB962C8B-B14F-4D97-AF65-F5344CB8AC3E}">
        <p14:creationId xmlns:p14="http://schemas.microsoft.com/office/powerpoint/2010/main" val="3736527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B49BAF7D-16BD-826C-4712-90AD3E1A755C}"/>
            </a:ext>
          </a:extLst>
        </p:cNvPr>
        <p:cNvGrpSpPr/>
        <p:nvPr/>
      </p:nvGrpSpPr>
      <p:grpSpPr>
        <a:xfrm>
          <a:off x="0" y="0"/>
          <a:ext cx="0" cy="0"/>
          <a:chOff x="0" y="0"/>
          <a:chExt cx="0" cy="0"/>
        </a:xfrm>
      </p:grpSpPr>
      <p:sp>
        <p:nvSpPr>
          <p:cNvPr id="179" name="Google Shape;179;p14">
            <a:extLst>
              <a:ext uri="{FF2B5EF4-FFF2-40B4-BE49-F238E27FC236}">
                <a16:creationId xmlns:a16="http://schemas.microsoft.com/office/drawing/2014/main" id="{857C3839-FA70-DF4C-3F09-242B5AE31810}"/>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lvl="0">
              <a:buSzPts val="4400"/>
            </a:pPr>
            <a:r>
              <a:rPr lang="en-US" dirty="0"/>
              <a:t>Question</a:t>
            </a:r>
            <a:endParaRPr b="0" dirty="0">
              <a:solidFill>
                <a:srgbClr val="698094"/>
              </a:solidFill>
            </a:endParaRPr>
          </a:p>
        </p:txBody>
      </p:sp>
      <p:sp>
        <p:nvSpPr>
          <p:cNvPr id="180" name="Google Shape;180;p14">
            <a:extLst>
              <a:ext uri="{FF2B5EF4-FFF2-40B4-BE49-F238E27FC236}">
                <a16:creationId xmlns:a16="http://schemas.microsoft.com/office/drawing/2014/main" id="{C436795A-DA4E-3343-372A-45DB91D15CAA}"/>
              </a:ext>
            </a:extLst>
          </p:cNvPr>
          <p:cNvSpPr txBox="1">
            <a:spLocks noGrp="1"/>
          </p:cNvSpPr>
          <p:nvPr>
            <p:ph type="body" idx="1"/>
          </p:nvPr>
        </p:nvSpPr>
        <p:spPr>
          <a:xfrm>
            <a:off x="838200" y="1709531"/>
            <a:ext cx="5435009" cy="4128444"/>
          </a:xfrm>
          <a:prstGeom prst="rect">
            <a:avLst/>
          </a:prstGeom>
          <a:noFill/>
          <a:ln>
            <a:noFill/>
          </a:ln>
        </p:spPr>
        <p:txBody>
          <a:bodyPr spcFirstLastPara="1" wrap="square" lIns="0" tIns="0" rIns="0" bIns="0" anchor="t" anchorCtr="0">
            <a:noAutofit/>
          </a:bodyPr>
          <a:lstStyle/>
          <a:p>
            <a:pPr marL="1800" lvl="0" indent="0">
              <a:spcBef>
                <a:spcPts val="0"/>
              </a:spcBef>
              <a:buSzPts val="2800"/>
              <a:buNone/>
            </a:pPr>
            <a:r>
              <a:rPr lang="en-US" b="0" dirty="0">
                <a:solidFill>
                  <a:schemeClr val="tx1"/>
                </a:solidFill>
              </a:rPr>
              <a:t>Pastures are balanced communities of plants that provide grazing animals with food. There are many different types of pastures in Australia. They can be native, exotic/introduced, or improved pastures.</a:t>
            </a:r>
          </a:p>
          <a:p>
            <a:pPr marL="1800" indent="0">
              <a:spcBef>
                <a:spcPts val="1200"/>
              </a:spcBef>
              <a:buSzPts val="2800"/>
              <a:buNone/>
            </a:pPr>
            <a:r>
              <a:rPr lang="en-US" dirty="0">
                <a:solidFill>
                  <a:srgbClr val="D17F61"/>
                </a:solidFill>
              </a:rPr>
              <a:t>What is one difference between native and introduced pastures?</a:t>
            </a:r>
          </a:p>
        </p:txBody>
      </p:sp>
      <p:sp>
        <p:nvSpPr>
          <p:cNvPr id="5" name="Slide Number Placeholder 4">
            <a:extLst>
              <a:ext uri="{FF2B5EF4-FFF2-40B4-BE49-F238E27FC236}">
                <a16:creationId xmlns:a16="http://schemas.microsoft.com/office/drawing/2014/main" id="{A0D013F4-4290-FE7C-FDF9-E011C62C3CCF}"/>
              </a:ext>
            </a:extLst>
          </p:cNvPr>
          <p:cNvSpPr>
            <a:spLocks noGrp="1"/>
          </p:cNvSpPr>
          <p:nvPr>
            <p:ph type="sldNum" idx="12"/>
          </p:nvPr>
        </p:nvSpPr>
        <p:spPr/>
        <p:txBody>
          <a:bodyPr/>
          <a:lstStyle/>
          <a:p>
            <a:fld id="{00000000-1234-1234-1234-123412341234}" type="slidenum">
              <a:rPr lang="en-US" smtClean="0"/>
              <a:pPr/>
              <a:t>8</a:t>
            </a:fld>
            <a:endParaRPr lang="en-US" dirty="0"/>
          </a:p>
        </p:txBody>
      </p:sp>
      <p:grpSp>
        <p:nvGrpSpPr>
          <p:cNvPr id="182" name="Google Shape;182;p14">
            <a:extLst>
              <a:ext uri="{FF2B5EF4-FFF2-40B4-BE49-F238E27FC236}">
                <a16:creationId xmlns:a16="http://schemas.microsoft.com/office/drawing/2014/main" id="{D3394DA8-2787-6703-BF25-599B3D24D28B}"/>
              </a:ext>
            </a:extLst>
          </p:cNvPr>
          <p:cNvGrpSpPr/>
          <p:nvPr/>
        </p:nvGrpSpPr>
        <p:grpSpPr>
          <a:xfrm>
            <a:off x="3130828" y="482299"/>
            <a:ext cx="859190" cy="859190"/>
            <a:chOff x="3170584" y="416039"/>
            <a:chExt cx="859190" cy="859190"/>
          </a:xfrm>
        </p:grpSpPr>
        <p:sp>
          <p:nvSpPr>
            <p:cNvPr id="183" name="Google Shape;183;p14">
              <a:extLst>
                <a:ext uri="{FF2B5EF4-FFF2-40B4-BE49-F238E27FC236}">
                  <a16:creationId xmlns:a16="http://schemas.microsoft.com/office/drawing/2014/main" id="{85150181-761D-B083-AF3A-4243D5A8A4A6}"/>
                </a:ext>
              </a:extLst>
            </p:cNvPr>
            <p:cNvSpPr/>
            <p:nvPr/>
          </p:nvSpPr>
          <p:spPr>
            <a:xfrm>
              <a:off x="3170584" y="416039"/>
              <a:ext cx="859190" cy="859190"/>
            </a:xfrm>
            <a:prstGeom prst="ellipse">
              <a:avLst/>
            </a:prstGeom>
            <a:solidFill>
              <a:srgbClr val="D17F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4" name="Google Shape;184;p14">
              <a:extLst>
                <a:ext uri="{FF2B5EF4-FFF2-40B4-BE49-F238E27FC236}">
                  <a16:creationId xmlns:a16="http://schemas.microsoft.com/office/drawing/2014/main" id="{6AB487E3-5D17-9B90-DBC4-E4C37172E6E1}"/>
                </a:ext>
              </a:extLst>
            </p:cNvPr>
            <p:cNvSpPr/>
            <p:nvPr/>
          </p:nvSpPr>
          <p:spPr>
            <a:xfrm>
              <a:off x="3187047" y="52981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4</a:t>
              </a:r>
              <a:endParaRPr sz="8000" b="1" dirty="0">
                <a:solidFill>
                  <a:schemeClr val="lt1"/>
                </a:solidFill>
                <a:latin typeface="Calibri"/>
                <a:ea typeface="Calibri"/>
                <a:cs typeface="Calibri"/>
                <a:sym typeface="Calibri"/>
              </a:endParaRPr>
            </a:p>
          </p:txBody>
        </p:sp>
      </p:grpSp>
      <p:sp>
        <p:nvSpPr>
          <p:cNvPr id="2" name="Google Shape;53;p1">
            <a:extLst>
              <a:ext uri="{FF2B5EF4-FFF2-40B4-BE49-F238E27FC236}">
                <a16:creationId xmlns:a16="http://schemas.microsoft.com/office/drawing/2014/main" id="{36A608F4-DF23-0A76-86FB-999FB8B81C4B}"/>
              </a:ext>
            </a:extLst>
          </p:cNvPr>
          <p:cNvSpPr txBox="1">
            <a:spLocks/>
          </p:cNvSpPr>
          <p:nvPr/>
        </p:nvSpPr>
        <p:spPr>
          <a:xfrm>
            <a:off x="10096500" y="883062"/>
            <a:ext cx="1257300"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chemeClr val="bg1"/>
                </a:solidFill>
              </a:rPr>
              <a:t>Feeding strategies</a:t>
            </a:r>
            <a:br>
              <a:rPr lang="en-US" sz="1000" dirty="0">
                <a:solidFill>
                  <a:schemeClr val="bg1"/>
                </a:solidFill>
              </a:rPr>
            </a:br>
            <a:r>
              <a:rPr lang="en-US" sz="1000" dirty="0">
                <a:solidFill>
                  <a:schemeClr val="bg1"/>
                </a:solidFill>
              </a:rPr>
              <a:t>and product quality</a:t>
            </a:r>
          </a:p>
          <a:p>
            <a:pPr marL="0" indent="0" algn="r">
              <a:spcBef>
                <a:spcPts val="0"/>
              </a:spcBef>
            </a:pPr>
            <a:endParaRPr lang="en-US" sz="1000" dirty="0">
              <a:solidFill>
                <a:schemeClr val="bg1"/>
              </a:solidFill>
            </a:endParaRPr>
          </a:p>
        </p:txBody>
      </p:sp>
      <p:sp>
        <p:nvSpPr>
          <p:cNvPr id="7" name="Google Shape;53;p1">
            <a:extLst>
              <a:ext uri="{FF2B5EF4-FFF2-40B4-BE49-F238E27FC236}">
                <a16:creationId xmlns:a16="http://schemas.microsoft.com/office/drawing/2014/main" id="{22956D47-3259-9FE3-D9EA-0F555F07635B}"/>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chemeClr val="bg1"/>
                </a:solidFill>
              </a:rPr>
              <a:t>Lesson 2</a:t>
            </a:r>
          </a:p>
        </p:txBody>
      </p:sp>
      <p:pic>
        <p:nvPicPr>
          <p:cNvPr id="14" name="Picture Placeholder 13">
            <a:extLst>
              <a:ext uri="{FF2B5EF4-FFF2-40B4-BE49-F238E27FC236}">
                <a16:creationId xmlns:a16="http://schemas.microsoft.com/office/drawing/2014/main" id="{8C8A0F43-ECDE-8E02-EBD2-80AD0351DB7D}"/>
              </a:ext>
            </a:extLst>
          </p:cNvPr>
          <p:cNvPicPr>
            <a:picLocks noGrp="1" noChangeAspect="1"/>
          </p:cNvPicPr>
          <p:nvPr>
            <p:ph type="pic" sz="quarter" idx="13"/>
          </p:nvPr>
        </p:nvPicPr>
        <p:blipFill>
          <a:blip r:embed="rId3"/>
          <a:srcRect t="20858" b="20858"/>
          <a:stretch>
            <a:fillRect/>
          </a:stretch>
        </p:blipFill>
        <p:spPr>
          <a:prstGeom prst="rect">
            <a:avLst/>
          </a:prstGeom>
          <a:noFill/>
        </p:spPr>
      </p:pic>
    </p:spTree>
    <p:extLst>
      <p:ext uri="{BB962C8B-B14F-4D97-AF65-F5344CB8AC3E}">
        <p14:creationId xmlns:p14="http://schemas.microsoft.com/office/powerpoint/2010/main" val="88543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D6215-3A7E-3A66-7CFD-CBC5D60ED9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6384E-87B4-C987-73C9-AC66FE08ED64}"/>
              </a:ext>
            </a:extLst>
          </p:cNvPr>
          <p:cNvSpPr>
            <a:spLocks noGrp="1"/>
          </p:cNvSpPr>
          <p:nvPr>
            <p:ph type="title"/>
          </p:nvPr>
        </p:nvSpPr>
        <p:spPr>
          <a:xfrm>
            <a:off x="838201" y="365126"/>
            <a:ext cx="1933876" cy="910102"/>
          </a:xfrm>
        </p:spPr>
        <p:txBody>
          <a:bodyPr/>
          <a:lstStyle/>
          <a:p>
            <a:r>
              <a:rPr lang="en-US" dirty="0"/>
              <a:t>Answer</a:t>
            </a:r>
          </a:p>
        </p:txBody>
      </p:sp>
      <p:sp>
        <p:nvSpPr>
          <p:cNvPr id="4" name="Text Placeholder 3">
            <a:extLst>
              <a:ext uri="{FF2B5EF4-FFF2-40B4-BE49-F238E27FC236}">
                <a16:creationId xmlns:a16="http://schemas.microsoft.com/office/drawing/2014/main" id="{BF1BCA77-160A-FD5D-10AD-FA282BA4250A}"/>
              </a:ext>
            </a:extLst>
          </p:cNvPr>
          <p:cNvSpPr>
            <a:spLocks noGrp="1"/>
          </p:cNvSpPr>
          <p:nvPr>
            <p:ph type="body" idx="1"/>
          </p:nvPr>
        </p:nvSpPr>
        <p:spPr>
          <a:xfrm>
            <a:off x="838201" y="1709531"/>
            <a:ext cx="5179828" cy="4128444"/>
          </a:xfrm>
        </p:spPr>
        <p:txBody>
          <a:bodyPr/>
          <a:lstStyle/>
          <a:p>
            <a:pPr marL="508000" indent="-457200">
              <a:buFont typeface="Courier New" panose="02070309020205020404" pitchFamily="49" charset="0"/>
              <a:buChar char="o"/>
            </a:pPr>
            <a:r>
              <a:rPr lang="en-US" dirty="0"/>
              <a:t>Native pastures originate in Australia, whereas introduced pastures were brought to Australia from overseas.</a:t>
            </a:r>
          </a:p>
          <a:p>
            <a:pPr marL="508000" indent="-457200">
              <a:buFont typeface="Courier New" panose="02070309020205020404" pitchFamily="49" charset="0"/>
              <a:buChar char="o"/>
            </a:pPr>
            <a:r>
              <a:rPr lang="en-US" dirty="0"/>
              <a:t>Introduced pastures often have higher nutritional value than native pastures. </a:t>
            </a:r>
          </a:p>
          <a:p>
            <a:pPr marL="508000" indent="-457200">
              <a:buFont typeface="Courier New" panose="02070309020205020404" pitchFamily="49" charset="0"/>
              <a:buChar char="o"/>
            </a:pPr>
            <a:r>
              <a:rPr lang="en-US" dirty="0"/>
              <a:t>Native pastures have thin fibrous leaves compared to introduced pastures. </a:t>
            </a:r>
          </a:p>
        </p:txBody>
      </p:sp>
      <p:grpSp>
        <p:nvGrpSpPr>
          <p:cNvPr id="10" name="Group 9">
            <a:extLst>
              <a:ext uri="{FF2B5EF4-FFF2-40B4-BE49-F238E27FC236}">
                <a16:creationId xmlns:a16="http://schemas.microsoft.com/office/drawing/2014/main" id="{8D8F0B05-3B8D-BC42-91DB-CCB270582F8D}"/>
              </a:ext>
            </a:extLst>
          </p:cNvPr>
          <p:cNvGrpSpPr/>
          <p:nvPr/>
        </p:nvGrpSpPr>
        <p:grpSpPr>
          <a:xfrm>
            <a:off x="2772077" y="482299"/>
            <a:ext cx="859190" cy="859190"/>
            <a:chOff x="3130828" y="482299"/>
            <a:chExt cx="859190" cy="859190"/>
          </a:xfrm>
        </p:grpSpPr>
        <p:sp>
          <p:nvSpPr>
            <p:cNvPr id="8" name="Google Shape;183;p14">
              <a:extLst>
                <a:ext uri="{FF2B5EF4-FFF2-40B4-BE49-F238E27FC236}">
                  <a16:creationId xmlns:a16="http://schemas.microsoft.com/office/drawing/2014/main" id="{2CC6B8C8-90B2-96A0-1D10-9E4851DC2A82}"/>
                </a:ext>
              </a:extLst>
            </p:cNvPr>
            <p:cNvSpPr/>
            <p:nvPr/>
          </p:nvSpPr>
          <p:spPr>
            <a:xfrm>
              <a:off x="3130828" y="482299"/>
              <a:ext cx="859190" cy="859190"/>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Google Shape;184;p14">
              <a:extLst>
                <a:ext uri="{FF2B5EF4-FFF2-40B4-BE49-F238E27FC236}">
                  <a16:creationId xmlns:a16="http://schemas.microsoft.com/office/drawing/2014/main" id="{BD70FA21-AE35-16CA-B335-3091BAC7D1DF}"/>
                </a:ext>
              </a:extLst>
            </p:cNvPr>
            <p:cNvSpPr/>
            <p:nvPr/>
          </p:nvSpPr>
          <p:spPr>
            <a:xfrm>
              <a:off x="3147291" y="596074"/>
              <a:ext cx="842727"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dirty="0">
                  <a:solidFill>
                    <a:srgbClr val="D17F61"/>
                  </a:solidFill>
                  <a:latin typeface="Calibri"/>
                  <a:ea typeface="Calibri"/>
                  <a:cs typeface="Calibri"/>
                  <a:sym typeface="Calibri"/>
                </a:rPr>
                <a:t>4</a:t>
              </a:r>
              <a:endParaRPr sz="8000" b="1" dirty="0">
                <a:solidFill>
                  <a:srgbClr val="D17F61"/>
                </a:solidFill>
                <a:latin typeface="Calibri"/>
                <a:ea typeface="Calibri"/>
                <a:cs typeface="Calibri"/>
                <a:sym typeface="Calibri"/>
              </a:endParaRPr>
            </a:p>
          </p:txBody>
        </p:sp>
      </p:grpSp>
      <p:sp>
        <p:nvSpPr>
          <p:cNvPr id="12" name="Slide Number Placeholder 11">
            <a:extLst>
              <a:ext uri="{FF2B5EF4-FFF2-40B4-BE49-F238E27FC236}">
                <a16:creationId xmlns:a16="http://schemas.microsoft.com/office/drawing/2014/main" id="{EFEADA30-5D1F-3179-17E5-467CB22EC546}"/>
              </a:ext>
            </a:extLst>
          </p:cNvPr>
          <p:cNvSpPr>
            <a:spLocks noGrp="1"/>
          </p:cNvSpPr>
          <p:nvPr>
            <p:ph type="sldNum" idx="12"/>
          </p:nvPr>
        </p:nvSpPr>
        <p:spPr/>
        <p:txBody>
          <a:bodyPr/>
          <a:lstStyle/>
          <a:p>
            <a:pPr algn="r"/>
            <a:fld id="{00000000-1234-1234-1234-123412341234}" type="slidenum">
              <a:rPr lang="en-US" smtClean="0"/>
              <a:pPr algn="r"/>
              <a:t>9</a:t>
            </a:fld>
            <a:endParaRPr lang="en-US" dirty="0"/>
          </a:p>
        </p:txBody>
      </p:sp>
      <p:sp>
        <p:nvSpPr>
          <p:cNvPr id="5" name="Google Shape;53;p1">
            <a:extLst>
              <a:ext uri="{FF2B5EF4-FFF2-40B4-BE49-F238E27FC236}">
                <a16:creationId xmlns:a16="http://schemas.microsoft.com/office/drawing/2014/main" id="{375C54FE-0F70-9E48-6C00-EE3621B5C99D}"/>
              </a:ext>
            </a:extLst>
          </p:cNvPr>
          <p:cNvSpPr txBox="1">
            <a:spLocks/>
          </p:cNvSpPr>
          <p:nvPr/>
        </p:nvSpPr>
        <p:spPr>
          <a:xfrm>
            <a:off x="10096500" y="883062"/>
            <a:ext cx="1257300" cy="2748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000" dirty="0">
                <a:solidFill>
                  <a:srgbClr val="D17F61"/>
                </a:solidFill>
              </a:rPr>
              <a:t>Feeding strategies</a:t>
            </a:r>
            <a:br>
              <a:rPr lang="en-US" sz="1000" dirty="0">
                <a:solidFill>
                  <a:srgbClr val="D17F61"/>
                </a:solidFill>
              </a:rPr>
            </a:br>
            <a:r>
              <a:rPr lang="en-US" sz="1000" dirty="0">
                <a:solidFill>
                  <a:srgbClr val="D17F61"/>
                </a:solidFill>
              </a:rPr>
              <a:t>and product quality</a:t>
            </a:r>
          </a:p>
          <a:p>
            <a:pPr marL="0" indent="0" algn="r">
              <a:spcBef>
                <a:spcPts val="0"/>
              </a:spcBef>
            </a:pPr>
            <a:endParaRPr lang="en-US" sz="1000" dirty="0">
              <a:solidFill>
                <a:srgbClr val="D17F61"/>
              </a:solidFill>
            </a:endParaRPr>
          </a:p>
        </p:txBody>
      </p:sp>
      <p:sp>
        <p:nvSpPr>
          <p:cNvPr id="6" name="Google Shape;53;p1">
            <a:extLst>
              <a:ext uri="{FF2B5EF4-FFF2-40B4-BE49-F238E27FC236}">
                <a16:creationId xmlns:a16="http://schemas.microsoft.com/office/drawing/2014/main" id="{7A868774-158E-B5B3-2C67-B6C9087F1F41}"/>
              </a:ext>
            </a:extLst>
          </p:cNvPr>
          <p:cNvSpPr txBox="1">
            <a:spLocks/>
          </p:cNvSpPr>
          <p:nvPr/>
        </p:nvSpPr>
        <p:spPr>
          <a:xfrm>
            <a:off x="9729537" y="588053"/>
            <a:ext cx="1624263" cy="2748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B776B"/>
              </a:buClr>
              <a:buSzPts val="2400"/>
              <a:buFont typeface="Noto Sans Symbols"/>
              <a:buNone/>
              <a:defRPr sz="2400" b="0" i="0" u="none" strike="noStrike" cap="none">
                <a:solidFill>
                  <a:schemeClr val="lt1"/>
                </a:solidFill>
                <a:latin typeface="Calibri"/>
                <a:ea typeface="Calibri"/>
                <a:cs typeface="Calibri"/>
                <a:sym typeface="Calibri"/>
              </a:defRPr>
            </a:lvl1pPr>
            <a:lvl2pPr marL="914400" marR="0" lvl="1" indent="-406400" algn="ctr" rtl="0">
              <a:lnSpc>
                <a:spcPct val="90000"/>
              </a:lnSpc>
              <a:spcBef>
                <a:spcPts val="500"/>
              </a:spcBef>
              <a:spcAft>
                <a:spcPts val="0"/>
              </a:spcAft>
              <a:buClr>
                <a:srgbClr val="5B776B"/>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406400" algn="ctr" rtl="0">
              <a:lnSpc>
                <a:spcPct val="90000"/>
              </a:lnSpc>
              <a:spcBef>
                <a:spcPts val="500"/>
              </a:spcBef>
              <a:spcAft>
                <a:spcPts val="0"/>
              </a:spcAft>
              <a:buClr>
                <a:srgbClr val="5B776B"/>
              </a:buClr>
              <a:buSzPts val="1800"/>
              <a:buFont typeface="NTR"/>
              <a:buNone/>
              <a:defRPr sz="1800" b="0" i="0" u="none" strike="noStrike" cap="none">
                <a:solidFill>
                  <a:srgbClr val="5B776B"/>
                </a:solidFill>
                <a:latin typeface="Calibri"/>
                <a:ea typeface="Calibri"/>
                <a:cs typeface="Calibri"/>
                <a:sym typeface="Calibri"/>
              </a:defRPr>
            </a:lvl3pPr>
            <a:lvl4pPr marL="1828800" marR="0" lvl="3"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rgbClr val="5B776B"/>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gn="r">
              <a:spcBef>
                <a:spcPts val="0"/>
              </a:spcBef>
            </a:pPr>
            <a:r>
              <a:rPr lang="en-US" sz="1800" b="1" dirty="0">
                <a:solidFill>
                  <a:srgbClr val="D17F61"/>
                </a:solidFill>
              </a:rPr>
              <a:t>Lesson 2</a:t>
            </a:r>
          </a:p>
        </p:txBody>
      </p:sp>
      <p:pic>
        <p:nvPicPr>
          <p:cNvPr id="14" name="Picture Placeholder 13">
            <a:extLst>
              <a:ext uri="{FF2B5EF4-FFF2-40B4-BE49-F238E27FC236}">
                <a16:creationId xmlns:a16="http://schemas.microsoft.com/office/drawing/2014/main" id="{F3A95211-971B-4E27-EA0D-2A8A2081F8AA}"/>
              </a:ext>
            </a:extLst>
          </p:cNvPr>
          <p:cNvPicPr>
            <a:picLocks noGrp="1" noChangeAspect="1"/>
          </p:cNvPicPr>
          <p:nvPr>
            <p:ph type="pic" sz="quarter" idx="13"/>
          </p:nvPr>
        </p:nvPicPr>
        <p:blipFill>
          <a:blip r:embed="rId2"/>
          <a:srcRect t="67" b="67"/>
          <a:stretch>
            <a:fillRect/>
          </a:stretch>
        </p:blipFill>
        <p:spPr>
          <a:prstGeom prst="rect">
            <a:avLst/>
          </a:prstGeom>
          <a:noFill/>
        </p:spPr>
      </p:pic>
    </p:spTree>
    <p:extLst>
      <p:ext uri="{BB962C8B-B14F-4D97-AF65-F5344CB8AC3E}">
        <p14:creationId xmlns:p14="http://schemas.microsoft.com/office/powerpoint/2010/main" val="147731040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icture" ma:contentTypeID="0x01010200873072249BA2DF45B8217CBA303D25D0" ma:contentTypeVersion="1157" ma:contentTypeDescription="Upload an image or a photograph." ma:contentTypeScope="" ma:versionID="3b98ef93d93b7a514b0235052d77654f">
  <xsd:schema xmlns:xsd="http://www.w3.org/2001/XMLSchema" xmlns:xs="http://www.w3.org/2001/XMLSchema" xmlns:p="http://schemas.microsoft.com/office/2006/metadata/properties" xmlns:ns1="http://schemas.microsoft.com/sharepoint/v3" xmlns:ns2="9a6f3663-5805-41e2-9e58-82daa2a2e233" xmlns:ns3="25ec57dc-f9c5-4105-9194-901c80756e02" targetNamespace="http://schemas.microsoft.com/office/2006/metadata/properties" ma:root="true" ma:fieldsID="97c9b0358e5c7ac4b1c0a907e5bd6cb3" ns1:_="" ns2:_="" ns3:_="">
    <xsd:import namespace="http://schemas.microsoft.com/sharepoint/v3"/>
    <xsd:import namespace="9a6f3663-5805-41e2-9e58-82daa2a2e233"/>
    <xsd:import namespace="25ec57dc-f9c5-4105-9194-901c80756e02"/>
    <xsd:element name="properties">
      <xsd:complexType>
        <xsd:sequence>
          <xsd:element name="documentManagement">
            <xsd:complexType>
              <xsd:all>
                <xsd:element ref="ns1:ImageWidth" minOccurs="0"/>
                <xsd:element ref="ns1:ImageHeight" minOccurs="0"/>
                <xsd:element ref="ns1:ImageCreateDate" minOccurs="0"/>
                <xsd:element ref="ns1:Description" minOccurs="0"/>
                <xsd:element ref="ns1:ThumbnailExists" minOccurs="0"/>
                <xsd:element ref="ns1:PreviewExists" minOccurs="0"/>
                <xsd:element ref="ns1:AlternateThumbnailUrl" minOccurs="0"/>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geWidth" ma:index="7" nillable="true" ma:displayName="Picture Width" ma:internalName="ImageWidth" ma:readOnly="true">
      <xsd:simpleType>
        <xsd:restriction base="dms:Unknown"/>
      </xsd:simpleType>
    </xsd:element>
    <xsd:element name="ImageHeight" ma:index="8" nillable="true" ma:displayName="Picture Height" ma:internalName="ImageHeight" ma:readOnly="true">
      <xsd:simpleType>
        <xsd:restriction base="dms:Unknown"/>
      </xsd:simpleType>
    </xsd:element>
    <xsd:element name="ImageCreateDate" ma:index="9" nillable="true" ma:displayName="Date Picture Taken" ma:format="DateTime" ma:hidden="true" ma:internalName="ImageCreateDate">
      <xsd:simpleType>
        <xsd:restriction base="dms:DateTime"/>
      </xsd:simpleType>
    </xsd:element>
    <xsd:element name="Description" ma:index="10" nillable="true" ma:displayName="Description" ma:description="Used as alternative text for the picture." ma:hidden="true" ma:internalName="Description">
      <xsd:simpleType>
        <xsd:restriction base="dms:Note">
          <xsd:maxLength value="255"/>
        </xsd:restriction>
      </xsd:simpleType>
    </xsd:element>
    <xsd:element name="ThumbnailExists" ma:index="11" nillable="true" ma:displayName="Thumbnail Exists" ma:default="FALSE" ma:hidden="true" ma:internalName="ThumbnailExists" ma:readOnly="true">
      <xsd:simpleType>
        <xsd:restriction base="dms:Boolean"/>
      </xsd:simpleType>
    </xsd:element>
    <xsd:element name="PreviewExists" ma:index="12" nillable="true" ma:displayName="Preview Exists" ma:default="FALSE" ma:hidden="true" ma:internalName="PreviewExists" ma:readOnly="true">
      <xsd:simpleType>
        <xsd:restriction base="dms:Boolean"/>
      </xsd:simpleType>
    </xsd:element>
    <xsd:element name="AlternateThumbnailUrl" ma:index="13" nillable="true" ma:displayName="Preview Image URL" ma:format="Image" ma:hidden="true" ma:internalName="AlternateThumbnail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a6f3663-5805-41e2-9e58-82daa2a2e233" elementFormDefault="qualified">
    <xsd:import namespace="http://schemas.microsoft.com/office/2006/documentManagement/types"/>
    <xsd:import namespace="http://schemas.microsoft.com/office/infopath/2007/PartnerControls"/>
    <xsd:element name="_dlc_DocId" ma:index="26" nillable="true" ma:displayName="Document ID Value" ma:description="The value of the document ID assigned to this item." ma:internalName="_dlc_DocId" ma:readOnly="true">
      <xsd:simpleType>
        <xsd:restriction base="dms:Text"/>
      </xsd:simpleType>
    </xsd:element>
    <xsd:element name="_dlc_DocIdUrl" ma:index="2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internalName="SharedWithDetails" ma:readOnly="true">
      <xsd:simpleType>
        <xsd:restriction base="dms:Note">
          <xsd:maxLength value="255"/>
        </xsd:restriction>
      </xsd:simpleType>
    </xsd:element>
    <xsd:element name="TaxCatchAll" ma:index="44" nillable="true" ma:displayName="Taxonomy Catch All Column" ma:hidden="true" ma:list="{5811fafd-24f0-40a3-a964-0d4d59c43130}" ma:internalName="TaxCatchAll" ma:showField="CatchAllData" ma:web="9a6f3663-5805-41e2-9e58-82daa2a2e2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5ec57dc-f9c5-4105-9194-901c80756e02"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MediaServiceAutoTags" ma:index="32" nillable="true" ma:displayName="Tags" ma:internalName="MediaServiceAutoTags" ma:readOnly="true">
      <xsd:simpleType>
        <xsd:restriction base="dms:Text"/>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Location" ma:index="36" nillable="true" ma:displayName="Location" ma:internalName="MediaServiceLocation"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MediaLengthInSeconds" ma:index="41" nillable="true" ma:displayName="Length (seconds)" ma:internalName="MediaLengthInSeconds" ma:readOnly="true">
      <xsd:simpleType>
        <xsd:restriction base="dms:Unknown"/>
      </xsd:simpleType>
    </xsd:element>
    <xsd:element name="lcf76f155ced4ddcb4097134ff3c332f" ma:index="43" nillable="true" ma:taxonomy="true" ma:internalName="lcf76f155ced4ddcb4097134ff3c332f" ma:taxonomyFieldName="MediaServiceImageTags" ma:displayName="Image Tags" ma:readOnly="false" ma:fieldId="{5cf76f15-5ced-4ddc-b409-7134ff3c332f}" ma:taxonomyMulti="true" ma:sspId="4ee84d0e-6e93-49eb-b9f4-5341c9135f0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element name="MediaServiceBillingMetadata" ma:index="4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6" ma:displayName="Title"/>
        <xsd:element ref="dc:subject" minOccurs="0" maxOccurs="1"/>
        <xsd:element ref="dc:description" minOccurs="0" maxOccurs="1"/>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lternateThumbnailUrl xmlns="http://schemas.microsoft.com/sharepoint/v3">
      <Url xsi:nil="true"/>
      <Description xsi:nil="true"/>
    </AlternateThumbnailUrl>
    <Description xmlns="http://schemas.microsoft.com/sharepoint/v3" xsi:nil="true"/>
    <_dlc_DocId xmlns="9a6f3663-5805-41e2-9e58-82daa2a2e233">6NUZZZ3QTEHM-95936267-232436</_dlc_DocId>
    <ImageCreateDate xmlns="http://schemas.microsoft.com/sharepoint/v3" xsi:nil="true"/>
    <lcf76f155ced4ddcb4097134ff3c332f xmlns="25ec57dc-f9c5-4105-9194-901c80756e02">
      <Terms xmlns="http://schemas.microsoft.com/office/infopath/2007/PartnerControls"/>
    </lcf76f155ced4ddcb4097134ff3c332f>
    <TaxCatchAll xmlns="9a6f3663-5805-41e2-9e58-82daa2a2e233" xsi:nil="true"/>
    <_dlc_DocIdUrl xmlns="9a6f3663-5805-41e2-9e58-82daa2a2e233">
      <Url>https://mlaus.sharepoint.com/sites/StrategicCommunicationsandCorporateAffairs/_layouts/15/DocIdRedir.aspx?ID=6NUZZZ3QTEHM-95936267-232436</Url>
      <Description>6NUZZZ3QTEHM-95936267-232436</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8CB33F4-2A20-47CF-AA5A-07C9BB9B28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a6f3663-5805-41e2-9e58-82daa2a2e233"/>
    <ds:schemaRef ds:uri="25ec57dc-f9c5-4105-9194-901c80756e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234813-26AA-4CA1-9007-ED9B715D1A6E}">
  <ds:schemaRefs>
    <ds:schemaRef ds:uri="http://schemas.microsoft.com/sharepoint/v3/contenttype/forms"/>
  </ds:schemaRefs>
</ds:datastoreItem>
</file>

<file path=customXml/itemProps3.xml><?xml version="1.0" encoding="utf-8"?>
<ds:datastoreItem xmlns:ds="http://schemas.openxmlformats.org/officeDocument/2006/customXml" ds:itemID="{BBC7E652-567B-416A-9D13-8CB17BF063CD}">
  <ds:schemaRefs>
    <ds:schemaRef ds:uri="http://purl.org/dc/elements/1.1/"/>
    <ds:schemaRef ds:uri="9a6f3663-5805-41e2-9e58-82daa2a2e233"/>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25ec57dc-f9c5-4105-9194-901c80756e02"/>
    <ds:schemaRef ds:uri="http://www.w3.org/XML/1998/namespace"/>
    <ds:schemaRef ds:uri="http://schemas.microsoft.com/sharepoint/v3"/>
    <ds:schemaRef ds:uri="http://schemas.microsoft.com/office/2006/metadata/properties"/>
    <ds:schemaRef ds:uri="http://purl.org/dc/terms/"/>
  </ds:schemaRefs>
</ds:datastoreItem>
</file>

<file path=customXml/itemProps4.xml><?xml version="1.0" encoding="utf-8"?>
<ds:datastoreItem xmlns:ds="http://schemas.openxmlformats.org/officeDocument/2006/customXml" ds:itemID="{4BE4C587-991A-42E1-A596-E3F0669B076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1792</TotalTime>
  <Words>1591</Words>
  <Application>Microsoft Macintosh PowerPoint</Application>
  <PresentationFormat>Widescreen</PresentationFormat>
  <Paragraphs>294</Paragraphs>
  <Slides>38</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Courier New</vt:lpstr>
      <vt:lpstr>Noto Sans Symbols</vt:lpstr>
      <vt:lpstr>Office Theme</vt:lpstr>
      <vt:lpstr>Hats and boots</vt:lpstr>
      <vt:lpstr>Question</vt:lpstr>
      <vt:lpstr>Answer</vt:lpstr>
      <vt:lpstr>Question</vt:lpstr>
      <vt:lpstr>Answer</vt:lpstr>
      <vt:lpstr>Question</vt:lpstr>
      <vt:lpstr>Answer</vt:lpstr>
      <vt:lpstr>Question</vt:lpstr>
      <vt:lpstr>Answer</vt:lpstr>
      <vt:lpstr>Question</vt:lpstr>
      <vt:lpstr>Answer</vt:lpstr>
      <vt:lpstr>Question</vt:lpstr>
      <vt:lpstr>Answer</vt:lpstr>
      <vt:lpstr>Question</vt:lpstr>
      <vt:lpstr>Answer</vt:lpstr>
      <vt:lpstr>Question</vt:lpstr>
      <vt:lpstr>Answer</vt:lpstr>
      <vt:lpstr>Question</vt:lpstr>
      <vt:lpstr>Answer</vt:lpstr>
      <vt:lpstr>Question</vt:lpstr>
      <vt:lpstr>Answer</vt:lpstr>
      <vt:lpstr>Question</vt:lpstr>
      <vt:lpstr>Answer</vt:lpstr>
      <vt:lpstr>Question</vt:lpstr>
      <vt:lpstr>Answer</vt:lpstr>
      <vt:lpstr>Question</vt:lpstr>
      <vt:lpstr>Answer</vt:lpstr>
      <vt:lpstr>Question</vt:lpstr>
      <vt:lpstr>Answer</vt:lpstr>
      <vt:lpstr>Question</vt:lpstr>
      <vt:lpstr>Answer</vt:lpstr>
      <vt:lpstr>Question</vt:lpstr>
      <vt:lpstr>Answer</vt:lpstr>
      <vt:lpstr>Question</vt:lpstr>
      <vt:lpstr>Answer</vt:lpstr>
      <vt:lpstr>Question</vt:lpstr>
      <vt:lpstr>Answer</vt:lpstr>
      <vt:lpstr>Scan the QR code to access a range of Australian Curriculum-aligned 7–8 learning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Sheep in Australia</dc:title>
  <dc:creator>Trisha Curtis</dc:creator>
  <cp:lastModifiedBy>Trisha Curtis</cp:lastModifiedBy>
  <cp:revision>3</cp:revision>
  <dcterms:created xsi:type="dcterms:W3CDTF">2022-06-26T22:05:13Z</dcterms:created>
  <dcterms:modified xsi:type="dcterms:W3CDTF">2026-03-27T03:50:07Z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0x01010200873072249BA2DF45B8217CBA303D25D0</vt:lpwstr>
  </property>
  <property fmtid="{D5CDD505-2E9C-101B-9397-08002B2CF9AE}" pid="3" name="MediaServiceImageTags">
    <vt:lpwstr/>
  </property>
  <property fmtid="{D5CDD505-2E9C-101B-9397-08002B2CF9AE}" pid="4" name="MSIP_Label_f07ddce7-1591-4a00-8c9f-76632455b2e3_Enabled">
    <vt:lpwstr>true</vt:lpwstr>
  </property>
  <property fmtid="{D5CDD505-2E9C-101B-9397-08002B2CF9AE}" pid="5" name="MSIP_Label_f07ddce7-1591-4a00-8c9f-76632455b2e3_SetDate">
    <vt:lpwstr>2026-02-26T05:34:46Z</vt:lpwstr>
  </property>
  <property fmtid="{D5CDD505-2E9C-101B-9397-08002B2CF9AE}" pid="6" name="MSIP_Label_f07ddce7-1591-4a00-8c9f-76632455b2e3_Method">
    <vt:lpwstr>Standard</vt:lpwstr>
  </property>
  <property fmtid="{D5CDD505-2E9C-101B-9397-08002B2CF9AE}" pid="7" name="MSIP_Label_f07ddce7-1591-4a00-8c9f-76632455b2e3_Name">
    <vt:lpwstr>Internal</vt:lpwstr>
  </property>
  <property fmtid="{D5CDD505-2E9C-101B-9397-08002B2CF9AE}" pid="8" name="MSIP_Label_f07ddce7-1591-4a00-8c9f-76632455b2e3_SiteId">
    <vt:lpwstr>a3829b1c-ecbe-49d4-88e9-4f28f79afa11</vt:lpwstr>
  </property>
  <property fmtid="{D5CDD505-2E9C-101B-9397-08002B2CF9AE}" pid="9" name="MSIP_Label_f07ddce7-1591-4a00-8c9f-76632455b2e3_ActionId">
    <vt:lpwstr>4677beda-a34b-4746-8479-2cb78c6c4108</vt:lpwstr>
  </property>
  <property fmtid="{D5CDD505-2E9C-101B-9397-08002B2CF9AE}" pid="10" name="MSIP_Label_f07ddce7-1591-4a00-8c9f-76632455b2e3_ContentBits">
    <vt:lpwstr>0</vt:lpwstr>
  </property>
  <property fmtid="{D5CDD505-2E9C-101B-9397-08002B2CF9AE}" pid="11" name="MSIP_Label_f07ddce7-1591-4a00-8c9f-76632455b2e3_Tag">
    <vt:lpwstr>50, 3, 0, 1</vt:lpwstr>
  </property>
  <property fmtid="{D5CDD505-2E9C-101B-9397-08002B2CF9AE}" pid="12" name="_dlc_DocIdItemGuid">
    <vt:lpwstr>18dc357a-f470-4839-9018-a4b50b96fc23</vt:lpwstr>
  </property>
</Properties>
</file>