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44"/>
  </p:notesMasterIdLst>
  <p:sldIdLst>
    <p:sldId id="256" r:id="rId6"/>
    <p:sldId id="269" r:id="rId7"/>
    <p:sldId id="284" r:id="rId8"/>
    <p:sldId id="287" r:id="rId9"/>
    <p:sldId id="288" r:id="rId10"/>
    <p:sldId id="289" r:id="rId11"/>
    <p:sldId id="290" r:id="rId12"/>
    <p:sldId id="285" r:id="rId13"/>
    <p:sldId id="286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28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7151">
          <p15:clr>
            <a:srgbClr val="A4A3A4"/>
          </p15:clr>
        </p15:guide>
        <p15:guide id="4" pos="41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pncoZppxD9r0Ap1XfQpByxb/C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art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7F61"/>
    <a:srgbClr val="E3B2A3"/>
    <a:srgbClr val="EECCC0"/>
    <a:srgbClr val="F5E0D7"/>
    <a:srgbClr val="698094"/>
    <a:srgbClr val="CFD6E0"/>
    <a:srgbClr val="5B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710DD-57A0-0449-B26F-677449810780}" v="149" dt="2026-03-12T06:36:29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6"/>
    <p:restoredTop sz="94384"/>
  </p:normalViewPr>
  <p:slideViewPr>
    <p:cSldViewPr snapToGrid="0">
      <p:cViewPr varScale="1">
        <p:scale>
          <a:sx n="120" d="100"/>
          <a:sy n="120" d="100"/>
        </p:scale>
        <p:origin x="1104" y="176"/>
      </p:cViewPr>
      <p:guideLst>
        <p:guide orient="horz" pos="1049"/>
        <p:guide orient="horz" pos="3793"/>
        <p:guide pos="7151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a Curtis" userId="0bf744e7-1b5e-43cf-863b-6b4c043b5982" providerId="ADAL" clId="{4A1756CD-E4F9-5832-8342-4FDA02B8B288}"/>
    <pc:docChg chg="undo custSel modSld modMainMaster">
      <pc:chgData name="Trisha Curtis" userId="0bf744e7-1b5e-43cf-863b-6b4c043b5982" providerId="ADAL" clId="{4A1756CD-E4F9-5832-8342-4FDA02B8B288}" dt="2026-03-12T06:36:10.875" v="235"/>
      <pc:docMkLst>
        <pc:docMk/>
      </pc:docMkLst>
      <pc:sldChg chg="addSp delSp modSp mod">
        <pc:chgData name="Trisha Curtis" userId="0bf744e7-1b5e-43cf-863b-6b4c043b5982" providerId="ADAL" clId="{4A1756CD-E4F9-5832-8342-4FDA02B8B288}" dt="2026-03-12T06:25:42.036" v="150" actId="207"/>
        <pc:sldMkLst>
          <pc:docMk/>
          <pc:sldMk cId="0" sldId="269"/>
        </pc:sldMkLst>
        <pc:picChg chg="add mod ord modCrop">
          <ac:chgData name="Trisha Curtis" userId="0bf744e7-1b5e-43cf-863b-6b4c043b5982" providerId="ADAL" clId="{4A1756CD-E4F9-5832-8342-4FDA02B8B288}" dt="2026-03-12T06:25:42.036" v="150" actId="207"/>
          <ac:picMkLst>
            <pc:docMk/>
            <pc:sldMk cId="0" sldId="269"/>
            <ac:picMk id="6" creationId="{40617868-C5A8-8E97-CA63-DEEF2FDFEEB8}"/>
          </ac:picMkLst>
        </pc:picChg>
      </pc:sldChg>
      <pc:sldChg chg="modSp mod">
        <pc:chgData name="Trisha Curtis" userId="0bf744e7-1b5e-43cf-863b-6b4c043b5982" providerId="ADAL" clId="{4A1756CD-E4F9-5832-8342-4FDA02B8B288}" dt="2026-03-12T06:26:56.717" v="167" actId="2711"/>
        <pc:sldMkLst>
          <pc:docMk/>
          <pc:sldMk cId="0" sldId="283"/>
        </pc:sldMkLst>
        <pc:spChg chg="mod">
          <ac:chgData name="Trisha Curtis" userId="0bf744e7-1b5e-43cf-863b-6b4c043b5982" providerId="ADAL" clId="{4A1756CD-E4F9-5832-8342-4FDA02B8B288}" dt="2026-03-12T06:26:56.717" v="167" actId="2711"/>
          <ac:spMkLst>
            <pc:docMk/>
            <pc:sldMk cId="0" sldId="283"/>
            <ac:spMk id="4" creationId="{8BAFB445-C314-6738-5FC8-79C0A4DF7265}"/>
          </ac:spMkLst>
        </pc:spChg>
        <pc:spChg chg="mod">
          <ac:chgData name="Trisha Curtis" userId="0bf744e7-1b5e-43cf-863b-6b4c043b5982" providerId="ADAL" clId="{4A1756CD-E4F9-5832-8342-4FDA02B8B288}" dt="2026-03-12T06:26:54.941" v="164" actId="2711"/>
          <ac:spMkLst>
            <pc:docMk/>
            <pc:sldMk cId="0" sldId="283"/>
            <ac:spMk id="7" creationId="{F3B66B0B-8117-4448-CD12-7AA16E0396D0}"/>
          </ac:spMkLst>
        </pc:spChg>
        <pc:spChg chg="mod">
          <ac:chgData name="Trisha Curtis" userId="0bf744e7-1b5e-43cf-863b-6b4c043b5982" providerId="ADAL" clId="{4A1756CD-E4F9-5832-8342-4FDA02B8B288}" dt="2026-03-12T06:26:55.346" v="165" actId="2711"/>
          <ac:spMkLst>
            <pc:docMk/>
            <pc:sldMk cId="0" sldId="283"/>
            <ac:spMk id="326" creationId="{00000000-0000-0000-0000-000000000000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6:25:44.758" v="151" actId="207"/>
        <pc:sldMkLst>
          <pc:docMk/>
          <pc:sldMk cId="3624925798" sldId="284"/>
        </pc:sldMkLst>
        <pc:picChg chg="add mod">
          <ac:chgData name="Trisha Curtis" userId="0bf744e7-1b5e-43cf-863b-6b4c043b5982" providerId="ADAL" clId="{4A1756CD-E4F9-5832-8342-4FDA02B8B288}" dt="2026-03-12T06:25:44.758" v="151" actId="207"/>
          <ac:picMkLst>
            <pc:docMk/>
            <pc:sldMk cId="3624925798" sldId="284"/>
            <ac:picMk id="3" creationId="{15730610-EF59-4B02-17E0-4FDE31A84518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18.945" v="170" actId="207"/>
        <pc:sldMkLst>
          <pc:docMk/>
          <pc:sldMk cId="88543029" sldId="285"/>
        </pc:sldMkLst>
        <pc:picChg chg="add mod ord modCrop">
          <ac:chgData name="Trisha Curtis" userId="0bf744e7-1b5e-43cf-863b-6b4c043b5982" providerId="ADAL" clId="{4A1756CD-E4F9-5832-8342-4FDA02B8B288}" dt="2026-03-12T06:27:18.945" v="170" actId="207"/>
          <ac:picMkLst>
            <pc:docMk/>
            <pc:sldMk cId="88543029" sldId="285"/>
            <ac:picMk id="3" creationId="{21B23DB8-CC47-852C-2B59-478C0A35C650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23.875" v="171" actId="207"/>
        <pc:sldMkLst>
          <pc:docMk/>
          <pc:sldMk cId="1477310403" sldId="286"/>
        </pc:sldMkLst>
        <pc:picChg chg="add mod">
          <ac:chgData name="Trisha Curtis" userId="0bf744e7-1b5e-43cf-863b-6b4c043b5982" providerId="ADAL" clId="{4A1756CD-E4F9-5832-8342-4FDA02B8B288}" dt="2026-03-12T06:27:23.875" v="171" actId="207"/>
          <ac:picMkLst>
            <pc:docMk/>
            <pc:sldMk cId="1477310403" sldId="286"/>
            <ac:picMk id="5" creationId="{CA1EEFDD-06BA-5DD1-AC53-316109FA203B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12.893" v="168" actId="207"/>
        <pc:sldMkLst>
          <pc:docMk/>
          <pc:sldMk cId="2940149527" sldId="287"/>
        </pc:sldMkLst>
        <pc:picChg chg="add mod ord modCrop">
          <ac:chgData name="Trisha Curtis" userId="0bf744e7-1b5e-43cf-863b-6b4c043b5982" providerId="ADAL" clId="{4A1756CD-E4F9-5832-8342-4FDA02B8B288}" dt="2026-03-12T06:27:12.893" v="168" actId="207"/>
          <ac:picMkLst>
            <pc:docMk/>
            <pc:sldMk cId="2940149527" sldId="287"/>
            <ac:picMk id="3" creationId="{72294C77-52AE-EEA2-F9DB-21433188089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15.497" v="169" actId="207"/>
        <pc:sldMkLst>
          <pc:docMk/>
          <pc:sldMk cId="1022783871" sldId="288"/>
        </pc:sldMkLst>
        <pc:picChg chg="add mod">
          <ac:chgData name="Trisha Curtis" userId="0bf744e7-1b5e-43cf-863b-6b4c043b5982" providerId="ADAL" clId="{4A1756CD-E4F9-5832-8342-4FDA02B8B288}" dt="2026-03-12T06:27:15.497" v="169" actId="207"/>
          <ac:picMkLst>
            <pc:docMk/>
            <pc:sldMk cId="1022783871" sldId="288"/>
            <ac:picMk id="6" creationId="{E86F1F8B-E1BD-C0E5-9742-25CC5B7AD91D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36:03.863" v="232" actId="1076"/>
        <pc:sldMkLst>
          <pc:docMk/>
          <pc:sldMk cId="957359178" sldId="289"/>
        </pc:sldMkLst>
        <pc:spChg chg="add del mod">
          <ac:chgData name="Trisha Curtis" userId="0bf744e7-1b5e-43cf-863b-6b4c043b5982" providerId="ADAL" clId="{4A1756CD-E4F9-5832-8342-4FDA02B8B288}" dt="2026-03-12T06:35:08.043" v="224" actId="931"/>
          <ac:spMkLst>
            <pc:docMk/>
            <pc:sldMk cId="957359178" sldId="289"/>
            <ac:spMk id="4" creationId="{C369F191-FECD-9B2F-F36E-9A950DB9C2BB}"/>
          </ac:spMkLst>
        </pc:spChg>
        <pc:spChg chg="add del">
          <ac:chgData name="Trisha Curtis" userId="0bf744e7-1b5e-43cf-863b-6b4c043b5982" providerId="ADAL" clId="{4A1756CD-E4F9-5832-8342-4FDA02B8B288}" dt="2026-03-12T06:34:20.760" v="217" actId="478"/>
          <ac:spMkLst>
            <pc:docMk/>
            <pc:sldMk cId="957359178" sldId="289"/>
            <ac:spMk id="7" creationId="{6E97D5C7-F0E7-523D-5656-FAC3916FA39F}"/>
          </ac:spMkLst>
        </pc:spChg>
        <pc:spChg chg="add del">
          <ac:chgData name="Trisha Curtis" userId="0bf744e7-1b5e-43cf-863b-6b4c043b5982" providerId="ADAL" clId="{4A1756CD-E4F9-5832-8342-4FDA02B8B288}" dt="2026-03-12T06:34:59.010" v="222" actId="22"/>
          <ac:spMkLst>
            <pc:docMk/>
            <pc:sldMk cId="957359178" sldId="289"/>
            <ac:spMk id="11" creationId="{B1130349-3795-4960-CDDA-74D34619B699}"/>
          </ac:spMkLst>
        </pc:spChg>
        <pc:spChg chg="add del mod">
          <ac:chgData name="Trisha Curtis" userId="0bf744e7-1b5e-43cf-863b-6b4c043b5982" providerId="ADAL" clId="{4A1756CD-E4F9-5832-8342-4FDA02B8B288}" dt="2026-03-12T06:35:42.310" v="226" actId="931"/>
          <ac:spMkLst>
            <pc:docMk/>
            <pc:sldMk cId="957359178" sldId="289"/>
            <ac:spMk id="15" creationId="{BDD54793-987C-F743-779E-CB64E40F8E06}"/>
          </ac:spMkLst>
        </pc:spChg>
        <pc:picChg chg="add del mod ord modCrop">
          <ac:chgData name="Trisha Curtis" userId="0bf744e7-1b5e-43cf-863b-6b4c043b5982" providerId="ADAL" clId="{4A1756CD-E4F9-5832-8342-4FDA02B8B288}" dt="2026-03-12T06:34:17.800" v="215" actId="478"/>
          <ac:picMkLst>
            <pc:docMk/>
            <pc:sldMk cId="957359178" sldId="289"/>
            <ac:picMk id="3" creationId="{208BFCD6-2675-3E1F-9036-AEE06779CC44}"/>
          </ac:picMkLst>
        </pc:picChg>
        <pc:picChg chg="add del mod ord">
          <ac:chgData name="Trisha Curtis" userId="0bf744e7-1b5e-43cf-863b-6b4c043b5982" providerId="ADAL" clId="{4A1756CD-E4F9-5832-8342-4FDA02B8B288}" dt="2026-03-12T06:35:13.073" v="225" actId="478"/>
          <ac:picMkLst>
            <pc:docMk/>
            <pc:sldMk cId="957359178" sldId="289"/>
            <ac:picMk id="13" creationId="{3376C022-6165-8C6A-74CB-158960FAF461}"/>
          </ac:picMkLst>
        </pc:picChg>
        <pc:picChg chg="add mod ord modCrop">
          <ac:chgData name="Trisha Curtis" userId="0bf744e7-1b5e-43cf-863b-6b4c043b5982" providerId="ADAL" clId="{4A1756CD-E4F9-5832-8342-4FDA02B8B288}" dt="2026-03-12T06:36:03.863" v="232" actId="1076"/>
          <ac:picMkLst>
            <pc:docMk/>
            <pc:sldMk cId="957359178" sldId="289"/>
            <ac:picMk id="17" creationId="{4E4561EE-B7F2-1254-6387-5944019A1390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36:10.875" v="235"/>
        <pc:sldMkLst>
          <pc:docMk/>
          <pc:sldMk cId="3736527687" sldId="290"/>
        </pc:sldMkLst>
        <pc:spChg chg="add del mod">
          <ac:chgData name="Trisha Curtis" userId="0bf744e7-1b5e-43cf-863b-6b4c043b5982" providerId="ADAL" clId="{4A1756CD-E4F9-5832-8342-4FDA02B8B288}" dt="2026-03-12T06:36:08.718" v="234" actId="478"/>
          <ac:spMkLst>
            <pc:docMk/>
            <pc:sldMk cId="3736527687" sldId="290"/>
            <ac:spMk id="5" creationId="{1F230F76-99DA-762B-2B81-01912E67E18F}"/>
          </ac:spMkLst>
        </pc:spChg>
        <pc:picChg chg="add del mod">
          <ac:chgData name="Trisha Curtis" userId="0bf744e7-1b5e-43cf-863b-6b4c043b5982" providerId="ADAL" clId="{4A1756CD-E4F9-5832-8342-4FDA02B8B288}" dt="2026-03-12T06:36:06.625" v="233" actId="478"/>
          <ac:picMkLst>
            <pc:docMk/>
            <pc:sldMk cId="3736527687" sldId="290"/>
            <ac:picMk id="4" creationId="{AA36DB4A-B48F-B590-795C-BBFE759E0955}"/>
          </ac:picMkLst>
        </pc:picChg>
        <pc:picChg chg="add mod">
          <ac:chgData name="Trisha Curtis" userId="0bf744e7-1b5e-43cf-863b-6b4c043b5982" providerId="ADAL" clId="{4A1756CD-E4F9-5832-8342-4FDA02B8B288}" dt="2026-03-12T06:36:10.875" v="235"/>
          <ac:picMkLst>
            <pc:docMk/>
            <pc:sldMk cId="3736527687" sldId="290"/>
            <ac:picMk id="7" creationId="{EBD7C876-7F35-C9C1-0198-A437DA2C24D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28.322" v="172" actId="207"/>
        <pc:sldMkLst>
          <pc:docMk/>
          <pc:sldMk cId="3879259397" sldId="291"/>
        </pc:sldMkLst>
        <pc:picChg chg="add mod ord modCrop">
          <ac:chgData name="Trisha Curtis" userId="0bf744e7-1b5e-43cf-863b-6b4c043b5982" providerId="ADAL" clId="{4A1756CD-E4F9-5832-8342-4FDA02B8B288}" dt="2026-03-12T06:27:28.322" v="172" actId="207"/>
          <ac:picMkLst>
            <pc:docMk/>
            <pc:sldMk cId="3879259397" sldId="291"/>
            <ac:picMk id="3" creationId="{D529632B-0127-C31F-73CF-9A6ACF119E9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30:05.171" v="203" actId="14100"/>
        <pc:sldMkLst>
          <pc:docMk/>
          <pc:sldMk cId="546443654" sldId="292"/>
        </pc:sldMkLst>
        <pc:spChg chg="mod">
          <ac:chgData name="Trisha Curtis" userId="0bf744e7-1b5e-43cf-863b-6b4c043b5982" providerId="ADAL" clId="{4A1756CD-E4F9-5832-8342-4FDA02B8B288}" dt="2026-03-12T06:30:05.171" v="203" actId="14100"/>
          <ac:spMkLst>
            <pc:docMk/>
            <pc:sldMk cId="546443654" sldId="292"/>
            <ac:spMk id="4" creationId="{BEBB73EB-ACAC-0F3E-C7B5-20377231100F}"/>
          </ac:spMkLst>
        </pc:spChg>
        <pc:picChg chg="add mod">
          <ac:chgData name="Trisha Curtis" userId="0bf744e7-1b5e-43cf-863b-6b4c043b5982" providerId="ADAL" clId="{4A1756CD-E4F9-5832-8342-4FDA02B8B288}" dt="2026-03-12T06:27:31.683" v="173" actId="207"/>
          <ac:picMkLst>
            <pc:docMk/>
            <pc:sldMk cId="546443654" sldId="292"/>
            <ac:picMk id="6" creationId="{6BDD0380-A57F-6D1F-F131-7D54C396868B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39.927" v="174" actId="207"/>
        <pc:sldMkLst>
          <pc:docMk/>
          <pc:sldMk cId="746069855" sldId="293"/>
        </pc:sldMkLst>
        <pc:picChg chg="add mod ord">
          <ac:chgData name="Trisha Curtis" userId="0bf744e7-1b5e-43cf-863b-6b4c043b5982" providerId="ADAL" clId="{4A1756CD-E4F9-5832-8342-4FDA02B8B288}" dt="2026-03-12T06:27:39.927" v="174" actId="207"/>
          <ac:picMkLst>
            <pc:docMk/>
            <pc:sldMk cId="746069855" sldId="293"/>
            <ac:picMk id="3" creationId="{299667C8-54C2-01FF-ADAD-6E4FB7EDC488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42.785" v="175" actId="207"/>
        <pc:sldMkLst>
          <pc:docMk/>
          <pc:sldMk cId="2170539940" sldId="294"/>
        </pc:sldMkLst>
        <pc:picChg chg="add mod">
          <ac:chgData name="Trisha Curtis" userId="0bf744e7-1b5e-43cf-863b-6b4c043b5982" providerId="ADAL" clId="{4A1756CD-E4F9-5832-8342-4FDA02B8B288}" dt="2026-03-12T06:27:42.785" v="175" actId="207"/>
          <ac:picMkLst>
            <pc:docMk/>
            <pc:sldMk cId="2170539940" sldId="294"/>
            <ac:picMk id="3" creationId="{1E0D40CB-6139-1DAC-A8FA-F7BC62AE9D3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45.348" v="176" actId="207"/>
        <pc:sldMkLst>
          <pc:docMk/>
          <pc:sldMk cId="695627521" sldId="295"/>
        </pc:sldMkLst>
        <pc:picChg chg="add mod ord modCrop">
          <ac:chgData name="Trisha Curtis" userId="0bf744e7-1b5e-43cf-863b-6b4c043b5982" providerId="ADAL" clId="{4A1756CD-E4F9-5832-8342-4FDA02B8B288}" dt="2026-03-12T06:27:45.348" v="176" actId="207"/>
          <ac:picMkLst>
            <pc:docMk/>
            <pc:sldMk cId="695627521" sldId="295"/>
            <ac:picMk id="5" creationId="{0AD19459-0087-9EC7-04E5-FC5C38EB7EB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48.007" v="177" actId="207"/>
        <pc:sldMkLst>
          <pc:docMk/>
          <pc:sldMk cId="583113542" sldId="296"/>
        </pc:sldMkLst>
        <pc:picChg chg="add mod">
          <ac:chgData name="Trisha Curtis" userId="0bf744e7-1b5e-43cf-863b-6b4c043b5982" providerId="ADAL" clId="{4A1756CD-E4F9-5832-8342-4FDA02B8B288}" dt="2026-03-12T06:27:48.007" v="177" actId="207"/>
          <ac:picMkLst>
            <pc:docMk/>
            <pc:sldMk cId="583113542" sldId="296"/>
            <ac:picMk id="3" creationId="{FF6B8A80-5E52-089B-48D0-C9D63BB795C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7:52.935" v="178" actId="207"/>
        <pc:sldMkLst>
          <pc:docMk/>
          <pc:sldMk cId="267143116" sldId="297"/>
        </pc:sldMkLst>
        <pc:picChg chg="add mod modCrop">
          <ac:chgData name="Trisha Curtis" userId="0bf744e7-1b5e-43cf-863b-6b4c043b5982" providerId="ADAL" clId="{4A1756CD-E4F9-5832-8342-4FDA02B8B288}" dt="2026-03-12T06:27:52.935" v="178" actId="207"/>
          <ac:picMkLst>
            <pc:docMk/>
            <pc:sldMk cId="267143116" sldId="297"/>
            <ac:picMk id="2" creationId="{20000D16-86B1-EA7A-7B38-DAC7A3F8D322}"/>
          </ac:picMkLst>
        </pc:picChg>
      </pc:sldChg>
      <pc:sldChg chg="addSp modSp mod">
        <pc:chgData name="Trisha Curtis" userId="0bf744e7-1b5e-43cf-863b-6b4c043b5982" providerId="ADAL" clId="{4A1756CD-E4F9-5832-8342-4FDA02B8B288}" dt="2026-03-12T06:28:07.121" v="180" actId="732"/>
        <pc:sldMkLst>
          <pc:docMk/>
          <pc:sldMk cId="2052797293" sldId="298"/>
        </pc:sldMkLst>
        <pc:picChg chg="add mod modCrop">
          <ac:chgData name="Trisha Curtis" userId="0bf744e7-1b5e-43cf-863b-6b4c043b5982" providerId="ADAL" clId="{4A1756CD-E4F9-5832-8342-4FDA02B8B288}" dt="2026-03-12T06:28:07.121" v="180" actId="732"/>
          <ac:picMkLst>
            <pc:docMk/>
            <pc:sldMk cId="2052797293" sldId="298"/>
            <ac:picMk id="3" creationId="{C8D0F53D-1867-4B9B-16E4-81594C25DA0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22.485" v="181" actId="207"/>
        <pc:sldMkLst>
          <pc:docMk/>
          <pc:sldMk cId="354642179" sldId="299"/>
        </pc:sldMkLst>
        <pc:picChg chg="add mod ord modCrop">
          <ac:chgData name="Trisha Curtis" userId="0bf744e7-1b5e-43cf-863b-6b4c043b5982" providerId="ADAL" clId="{4A1756CD-E4F9-5832-8342-4FDA02B8B288}" dt="2026-03-12T06:28:22.485" v="181" actId="207"/>
          <ac:picMkLst>
            <pc:docMk/>
            <pc:sldMk cId="354642179" sldId="299"/>
            <ac:picMk id="3" creationId="{AF824641-F6C6-3701-A8E2-AD6230BD7B9F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25.015" v="182" actId="207"/>
        <pc:sldMkLst>
          <pc:docMk/>
          <pc:sldMk cId="3153676029" sldId="300"/>
        </pc:sldMkLst>
        <pc:picChg chg="add mod">
          <ac:chgData name="Trisha Curtis" userId="0bf744e7-1b5e-43cf-863b-6b4c043b5982" providerId="ADAL" clId="{4A1756CD-E4F9-5832-8342-4FDA02B8B288}" dt="2026-03-12T06:28:25.015" v="182" actId="207"/>
          <ac:picMkLst>
            <pc:docMk/>
            <pc:sldMk cId="3153676029" sldId="300"/>
            <ac:picMk id="3" creationId="{4536C767-E408-235B-594E-31842195A724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27.932" v="183" actId="207"/>
        <pc:sldMkLst>
          <pc:docMk/>
          <pc:sldMk cId="3308463860" sldId="301"/>
        </pc:sldMkLst>
        <pc:picChg chg="add mod ord">
          <ac:chgData name="Trisha Curtis" userId="0bf744e7-1b5e-43cf-863b-6b4c043b5982" providerId="ADAL" clId="{4A1756CD-E4F9-5832-8342-4FDA02B8B288}" dt="2026-03-12T06:28:27.932" v="183" actId="207"/>
          <ac:picMkLst>
            <pc:docMk/>
            <pc:sldMk cId="3308463860" sldId="301"/>
            <ac:picMk id="3" creationId="{5B2EC132-278F-1411-281D-CC47D022976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32.151" v="184" actId="207"/>
        <pc:sldMkLst>
          <pc:docMk/>
          <pc:sldMk cId="2710044924" sldId="302"/>
        </pc:sldMkLst>
        <pc:picChg chg="add mod">
          <ac:chgData name="Trisha Curtis" userId="0bf744e7-1b5e-43cf-863b-6b4c043b5982" providerId="ADAL" clId="{4A1756CD-E4F9-5832-8342-4FDA02B8B288}" dt="2026-03-12T06:28:32.151" v="184" actId="207"/>
          <ac:picMkLst>
            <pc:docMk/>
            <pc:sldMk cId="2710044924" sldId="302"/>
            <ac:picMk id="6" creationId="{02304902-845A-9AB5-AD8B-67F94CD1AA99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34.922" v="185" actId="207"/>
        <pc:sldMkLst>
          <pc:docMk/>
          <pc:sldMk cId="2358303859" sldId="303"/>
        </pc:sldMkLst>
        <pc:picChg chg="add mod">
          <ac:chgData name="Trisha Curtis" userId="0bf744e7-1b5e-43cf-863b-6b4c043b5982" providerId="ADAL" clId="{4A1756CD-E4F9-5832-8342-4FDA02B8B288}" dt="2026-03-12T06:28:34.922" v="185" actId="207"/>
          <ac:picMkLst>
            <pc:docMk/>
            <pc:sldMk cId="2358303859" sldId="303"/>
            <ac:picMk id="2" creationId="{656FA935-4D30-BA58-62DE-19BF910C8267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37.258" v="186" actId="207"/>
        <pc:sldMkLst>
          <pc:docMk/>
          <pc:sldMk cId="1953451018" sldId="304"/>
        </pc:sldMkLst>
        <pc:picChg chg="add mod">
          <ac:chgData name="Trisha Curtis" userId="0bf744e7-1b5e-43cf-863b-6b4c043b5982" providerId="ADAL" clId="{4A1756CD-E4F9-5832-8342-4FDA02B8B288}" dt="2026-03-12T06:28:37.258" v="186" actId="207"/>
          <ac:picMkLst>
            <pc:docMk/>
            <pc:sldMk cId="1953451018" sldId="304"/>
            <ac:picMk id="3" creationId="{B3E55A54-E647-4AB2-5500-774F7F32E325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40.893" v="188" actId="207"/>
        <pc:sldMkLst>
          <pc:docMk/>
          <pc:sldMk cId="2827695194" sldId="305"/>
        </pc:sldMkLst>
        <pc:picChg chg="add mod ord">
          <ac:chgData name="Trisha Curtis" userId="0bf744e7-1b5e-43cf-863b-6b4c043b5982" providerId="ADAL" clId="{4A1756CD-E4F9-5832-8342-4FDA02B8B288}" dt="2026-03-12T06:28:40.893" v="188" actId="207"/>
          <ac:picMkLst>
            <pc:docMk/>
            <pc:sldMk cId="2827695194" sldId="305"/>
            <ac:picMk id="6" creationId="{5781E5A0-F3E3-9886-62B9-73781D68965D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44.683" v="189" actId="207"/>
        <pc:sldMkLst>
          <pc:docMk/>
          <pc:sldMk cId="2315196018" sldId="306"/>
        </pc:sldMkLst>
        <pc:picChg chg="add mod">
          <ac:chgData name="Trisha Curtis" userId="0bf744e7-1b5e-43cf-863b-6b4c043b5982" providerId="ADAL" clId="{4A1756CD-E4F9-5832-8342-4FDA02B8B288}" dt="2026-03-12T06:28:44.683" v="189" actId="207"/>
          <ac:picMkLst>
            <pc:docMk/>
            <pc:sldMk cId="2315196018" sldId="306"/>
            <ac:picMk id="3" creationId="{F2B1DF0B-6FF3-07ED-DC35-D67B960AC58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47.643" v="190" actId="207"/>
        <pc:sldMkLst>
          <pc:docMk/>
          <pc:sldMk cId="4249226529" sldId="307"/>
        </pc:sldMkLst>
        <pc:picChg chg="add mod ord modCrop">
          <ac:chgData name="Trisha Curtis" userId="0bf744e7-1b5e-43cf-863b-6b4c043b5982" providerId="ADAL" clId="{4A1756CD-E4F9-5832-8342-4FDA02B8B288}" dt="2026-03-12T06:28:47.643" v="190" actId="207"/>
          <ac:picMkLst>
            <pc:docMk/>
            <pc:sldMk cId="4249226529" sldId="307"/>
            <ac:picMk id="6" creationId="{1127E857-F417-4DE0-56D1-CDFFE037436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30:47.642" v="213" actId="20577"/>
        <pc:sldMkLst>
          <pc:docMk/>
          <pc:sldMk cId="2093246033" sldId="308"/>
        </pc:sldMkLst>
        <pc:spChg chg="mod">
          <ac:chgData name="Trisha Curtis" userId="0bf744e7-1b5e-43cf-863b-6b4c043b5982" providerId="ADAL" clId="{4A1756CD-E4F9-5832-8342-4FDA02B8B288}" dt="2026-03-12T06:30:47.642" v="213" actId="20577"/>
          <ac:spMkLst>
            <pc:docMk/>
            <pc:sldMk cId="2093246033" sldId="308"/>
            <ac:spMk id="33" creationId="{6A183312-6C8C-2B9E-39ED-9BDD49CD9A94}"/>
          </ac:spMkLst>
        </pc:spChg>
        <pc:picChg chg="add mod">
          <ac:chgData name="Trisha Curtis" userId="0bf744e7-1b5e-43cf-863b-6b4c043b5982" providerId="ADAL" clId="{4A1756CD-E4F9-5832-8342-4FDA02B8B288}" dt="2026-03-12T06:28:51.747" v="191" actId="207"/>
          <ac:picMkLst>
            <pc:docMk/>
            <pc:sldMk cId="2093246033" sldId="308"/>
            <ac:picMk id="3" creationId="{91205B4B-5FAD-AE04-2BA8-BFC006B5B9D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54.828" v="192" actId="207"/>
        <pc:sldMkLst>
          <pc:docMk/>
          <pc:sldMk cId="79963594" sldId="309"/>
        </pc:sldMkLst>
        <pc:picChg chg="add mod ord modCrop">
          <ac:chgData name="Trisha Curtis" userId="0bf744e7-1b5e-43cf-863b-6b4c043b5982" providerId="ADAL" clId="{4A1756CD-E4F9-5832-8342-4FDA02B8B288}" dt="2026-03-12T06:28:54.828" v="192" actId="207"/>
          <ac:picMkLst>
            <pc:docMk/>
            <pc:sldMk cId="79963594" sldId="309"/>
            <ac:picMk id="3" creationId="{7A434BAB-2847-06E1-A78B-F9C0EA89B49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8:57.429" v="193" actId="207"/>
        <pc:sldMkLst>
          <pc:docMk/>
          <pc:sldMk cId="725992115" sldId="310"/>
        </pc:sldMkLst>
        <pc:picChg chg="add mod">
          <ac:chgData name="Trisha Curtis" userId="0bf744e7-1b5e-43cf-863b-6b4c043b5982" providerId="ADAL" clId="{4A1756CD-E4F9-5832-8342-4FDA02B8B288}" dt="2026-03-12T06:28:57.429" v="193" actId="207"/>
          <ac:picMkLst>
            <pc:docMk/>
            <pc:sldMk cId="725992115" sldId="310"/>
            <ac:picMk id="3" creationId="{280FE095-915D-D9B7-B87B-9CF5ABFA7C3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01.479" v="194" actId="207"/>
        <pc:sldMkLst>
          <pc:docMk/>
          <pc:sldMk cId="4021661828" sldId="311"/>
        </pc:sldMkLst>
        <pc:picChg chg="add mod ord modCrop">
          <ac:chgData name="Trisha Curtis" userId="0bf744e7-1b5e-43cf-863b-6b4c043b5982" providerId="ADAL" clId="{4A1756CD-E4F9-5832-8342-4FDA02B8B288}" dt="2026-03-12T06:29:01.479" v="194" actId="207"/>
          <ac:picMkLst>
            <pc:docMk/>
            <pc:sldMk cId="4021661828" sldId="311"/>
            <ac:picMk id="3" creationId="{40FC9C97-6B4D-F8BC-D068-B54F172489FC}"/>
          </ac:picMkLst>
        </pc:picChg>
      </pc:sldChg>
      <pc:sldChg chg="modSp mod">
        <pc:chgData name="Trisha Curtis" userId="0bf744e7-1b5e-43cf-863b-6b4c043b5982" providerId="ADAL" clId="{4A1756CD-E4F9-5832-8342-4FDA02B8B288}" dt="2026-03-12T06:31:01.491" v="214" actId="20577"/>
        <pc:sldMkLst>
          <pc:docMk/>
          <pc:sldMk cId="2287764365" sldId="312"/>
        </pc:sldMkLst>
        <pc:spChg chg="mod">
          <ac:chgData name="Trisha Curtis" userId="0bf744e7-1b5e-43cf-863b-6b4c043b5982" providerId="ADAL" clId="{4A1756CD-E4F9-5832-8342-4FDA02B8B288}" dt="2026-03-12T06:31:01.491" v="214" actId="20577"/>
          <ac:spMkLst>
            <pc:docMk/>
            <pc:sldMk cId="2287764365" sldId="312"/>
            <ac:spMk id="15" creationId="{B9B7EC11-1041-06B1-F061-4C8EED40FFF7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6:29:03.988" v="195" actId="207"/>
        <pc:sldMkLst>
          <pc:docMk/>
          <pc:sldMk cId="4115528316" sldId="313"/>
        </pc:sldMkLst>
        <pc:picChg chg="add mod ord modCrop">
          <ac:chgData name="Trisha Curtis" userId="0bf744e7-1b5e-43cf-863b-6b4c043b5982" providerId="ADAL" clId="{4A1756CD-E4F9-5832-8342-4FDA02B8B288}" dt="2026-03-12T06:29:03.988" v="195" actId="207"/>
          <ac:picMkLst>
            <pc:docMk/>
            <pc:sldMk cId="4115528316" sldId="313"/>
            <ac:picMk id="5" creationId="{7299A01D-46C4-F9EA-F2F4-AF6AF3D7B3EE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06.180" v="196" actId="207"/>
        <pc:sldMkLst>
          <pc:docMk/>
          <pc:sldMk cId="2957260049" sldId="314"/>
        </pc:sldMkLst>
        <pc:picChg chg="add mod">
          <ac:chgData name="Trisha Curtis" userId="0bf744e7-1b5e-43cf-863b-6b4c043b5982" providerId="ADAL" clId="{4A1756CD-E4F9-5832-8342-4FDA02B8B288}" dt="2026-03-12T06:29:06.180" v="196" actId="207"/>
          <ac:picMkLst>
            <pc:docMk/>
            <pc:sldMk cId="2957260049" sldId="314"/>
            <ac:picMk id="4" creationId="{E75CCAD2-C4B8-1DB1-D337-1EDF905A409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12.273" v="197" actId="207"/>
        <pc:sldMkLst>
          <pc:docMk/>
          <pc:sldMk cId="1949148781" sldId="315"/>
        </pc:sldMkLst>
        <pc:picChg chg="add mod ord modCrop">
          <ac:chgData name="Trisha Curtis" userId="0bf744e7-1b5e-43cf-863b-6b4c043b5982" providerId="ADAL" clId="{4A1756CD-E4F9-5832-8342-4FDA02B8B288}" dt="2026-03-12T06:29:12.273" v="197" actId="207"/>
          <ac:picMkLst>
            <pc:docMk/>
            <pc:sldMk cId="1949148781" sldId="315"/>
            <ac:picMk id="3" creationId="{39AF31C9-AB5C-0516-3DCB-07824D6DC71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14.573" v="198" actId="207"/>
        <pc:sldMkLst>
          <pc:docMk/>
          <pc:sldMk cId="474325469" sldId="316"/>
        </pc:sldMkLst>
        <pc:picChg chg="add mod ord modCrop">
          <ac:chgData name="Trisha Curtis" userId="0bf744e7-1b5e-43cf-863b-6b4c043b5982" providerId="ADAL" clId="{4A1756CD-E4F9-5832-8342-4FDA02B8B288}" dt="2026-03-12T06:29:14.573" v="198" actId="207"/>
          <ac:picMkLst>
            <pc:docMk/>
            <pc:sldMk cId="474325469" sldId="316"/>
            <ac:picMk id="4" creationId="{F8B16900-1AD9-22A2-A305-A01B5BB18F3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19.188" v="199" actId="207"/>
        <pc:sldMkLst>
          <pc:docMk/>
          <pc:sldMk cId="3377398803" sldId="317"/>
        </pc:sldMkLst>
        <pc:picChg chg="add mod ord">
          <ac:chgData name="Trisha Curtis" userId="0bf744e7-1b5e-43cf-863b-6b4c043b5982" providerId="ADAL" clId="{4A1756CD-E4F9-5832-8342-4FDA02B8B288}" dt="2026-03-12T06:29:19.188" v="199" actId="207"/>
          <ac:picMkLst>
            <pc:docMk/>
            <pc:sldMk cId="3377398803" sldId="317"/>
            <ac:picMk id="3" creationId="{C2921B5C-94D1-C81E-5270-4FCEB6AB80D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29:22.125" v="200" actId="207"/>
        <pc:sldMkLst>
          <pc:docMk/>
          <pc:sldMk cId="844091117" sldId="318"/>
        </pc:sldMkLst>
        <pc:picChg chg="add mod">
          <ac:chgData name="Trisha Curtis" userId="0bf744e7-1b5e-43cf-863b-6b4c043b5982" providerId="ADAL" clId="{4A1756CD-E4F9-5832-8342-4FDA02B8B288}" dt="2026-03-12T06:29:22.125" v="200" actId="207"/>
          <ac:picMkLst>
            <pc:docMk/>
            <pc:sldMk cId="844091117" sldId="318"/>
            <ac:picMk id="3" creationId="{F3EEDD51-6165-38B3-6E08-A724805D8103}"/>
          </ac:picMkLst>
        </pc:picChg>
      </pc:sldChg>
      <pc:sldMasterChg chg="modSldLayout">
        <pc:chgData name="Trisha Curtis" userId="0bf744e7-1b5e-43cf-863b-6b4c043b5982" providerId="ADAL" clId="{4A1756CD-E4F9-5832-8342-4FDA02B8B288}" dt="2026-02-27T07:04:21.888" v="2" actId="1076"/>
        <pc:sldMasterMkLst>
          <pc:docMk/>
          <pc:sldMasterMk cId="0" sldId="2147483648"/>
        </pc:sldMasterMkLst>
        <pc:sldLayoutChg chg="addSp mod">
          <pc:chgData name="Trisha Curtis" userId="0bf744e7-1b5e-43cf-863b-6b4c043b5982" providerId="ADAL" clId="{4A1756CD-E4F9-5832-8342-4FDA02B8B288}" dt="2026-02-27T07:02:30.010" v="0" actId="164"/>
          <pc:sldLayoutMkLst>
            <pc:docMk/>
            <pc:sldMasterMk cId="0" sldId="2147483648"/>
            <pc:sldLayoutMk cId="0" sldId="2147483649"/>
          </pc:sldLayoutMkLst>
          <pc:grpChg chg="add">
            <ac:chgData name="Trisha Curtis" userId="0bf744e7-1b5e-43cf-863b-6b4c043b5982" providerId="ADAL" clId="{4A1756CD-E4F9-5832-8342-4FDA02B8B288}" dt="2026-02-27T07:02:30.010" v="0" actId="164"/>
            <ac:grpSpMkLst>
              <pc:docMk/>
              <pc:sldMasterMk cId="0" sldId="2147483648"/>
              <pc:sldLayoutMk cId="0" sldId="2147483649"/>
              <ac:grpSpMk id="2" creationId="{5B0CF71F-96DB-C828-B54A-28DDFBDFC7E6}"/>
            </ac:grpSpMkLst>
          </pc:grpChg>
        </pc:sldLayoutChg>
        <pc:sldLayoutChg chg="modSp mod">
          <pc:chgData name="Trisha Curtis" userId="0bf744e7-1b5e-43cf-863b-6b4c043b5982" providerId="ADAL" clId="{4A1756CD-E4F9-5832-8342-4FDA02B8B288}" dt="2026-02-27T07:04:21.888" v="2" actId="1076"/>
          <pc:sldLayoutMkLst>
            <pc:docMk/>
            <pc:sldMasterMk cId="0" sldId="2147483648"/>
            <pc:sldLayoutMk cId="0" sldId="2147483650"/>
          </pc:sldLayoutMkLst>
          <pc:grpChg chg="mod">
            <ac:chgData name="Trisha Curtis" userId="0bf744e7-1b5e-43cf-863b-6b4c043b5982" providerId="ADAL" clId="{4A1756CD-E4F9-5832-8342-4FDA02B8B288}" dt="2026-02-27T07:04:21.888" v="2" actId="1076"/>
            <ac:grpSpMkLst>
              <pc:docMk/>
              <pc:sldMasterMk cId="0" sldId="2147483648"/>
              <pc:sldLayoutMk cId="0" sldId="2147483650"/>
              <ac:grpSpMk id="3" creationId="{A9F253FA-B4A1-4EAC-B93D-2DF7FA8290C1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7B1B2B91-F90F-A57E-718B-247270D3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E0A3B3B-4913-1691-8F6A-408D401F5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3ED1B56-3AAC-AAC6-2BF4-BBA7A986DF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C85C9CB-7481-A272-02D2-CE4B3071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DCB8142-5ED7-3652-B4C9-762BA07A8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6606AA5-9B91-9E61-3BB1-5945F3AF8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62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EB9893F-D58B-A7F5-CF1C-E0033DE3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7F6510C-B79F-A71A-2E3C-49BA7D41B5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02038DE-081F-5306-0BEB-5376B67F3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82E2D66-D6E6-CA20-5332-31478462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630495B6-9D05-7425-47F4-61EDA155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D6BB042-BA64-37FD-CB46-C0A20DE46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81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0F57E79-F0C3-D4B0-6EDE-F4BE57E8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3454673-3A21-E906-003B-90FE538A7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86FDDED-9EBC-9527-C77D-D2B9D7CED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58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7389F9F-E73E-BD96-FE9C-134A503F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2758986-2FAB-36BD-5520-F1A38188BA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21F40527-E7E4-DBA2-467C-3FB34D0EE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23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D43F3D3E-47CA-965F-5A07-527C4161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B131E8AE-A163-77B7-378C-19BC5F47B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EBB9A21A-845E-8AF4-1146-DCE12CCD97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7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4A6F7C-637D-FD84-9EFF-D23C26BEF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59A8895-C4D8-B0D9-446F-D1161D675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8C8ECC6-385F-41C6-9A37-292B9FF10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12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25613044-DA62-6530-E8CE-FF4998DE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8C932AEC-3C88-C0BC-CAB7-CB464298DA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B30E608-B3A1-AC6A-976E-7A3DB50AD2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51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2E92646-E139-9673-1280-5B1D37DD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D0CDD69A-5831-00D9-D4AC-F52903DB4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98EF081-C0AC-D5D6-EC2C-A5D8866447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78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C332158-8227-92C4-0911-A4B6724C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072BF2B-A350-6E37-9EB3-0260279AA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D735928-9070-EFC9-B447-E1F878545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65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BEB3723-7573-D87E-DFD9-752B48BE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AE82300-B503-A437-926F-320AD21F0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CF1F0E8-82D4-8062-A753-E32497146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4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112893D3-5944-4911-EA90-B167DD3F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2C4CE2-DD1A-1C51-4F07-8EA771A0C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AB60884-CC6E-6BAF-7370-B493D4BB6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18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DDFDFC7-DFC2-7DF6-A2A8-9C30A710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D63F59E-4106-055A-B419-3909A50AFD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F241AD12-53F8-D63E-6957-62C9C7ACE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86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55ED01-E5D0-3747-C048-E5D210B5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40FDBD53-E8C1-C804-7EDD-D14D40FBD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C6CFEE3-3453-57B1-07E1-0C54DA801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82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B375C04-F532-3839-2CC0-37DE99BB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72B8EF8-9DC6-6441-FFC7-3C8614C65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4B5B143-0328-D911-080D-5044F5862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4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6815FAC-99EF-E5E3-5984-D0973E86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E6AAD7-46EE-1D9E-7092-59E0F38B5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D541A36-4D3F-2A6E-D974-59EA2CBF6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6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animals grazing in a field&#10;&#10;AI-generated content may be incorrect.">
            <a:extLst>
              <a:ext uri="{FF2B5EF4-FFF2-40B4-BE49-F238E27FC236}">
                <a16:creationId xmlns:a16="http://schemas.microsoft.com/office/drawing/2014/main" id="{9D28ACF9-1020-2478-FF65-22401D46D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/>
          <a:stretch>
            <a:fillRect/>
          </a:stretch>
        </p:blipFill>
        <p:spPr>
          <a:xfrm>
            <a:off x="-2929" y="0"/>
            <a:ext cx="1219493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0CF71F-96DB-C828-B54A-28DDFBDFC7E6}"/>
              </a:ext>
            </a:extLst>
          </p:cNvPr>
          <p:cNvGrpSpPr/>
          <p:nvPr userDrawn="1"/>
        </p:nvGrpSpPr>
        <p:grpSpPr>
          <a:xfrm>
            <a:off x="4663381" y="0"/>
            <a:ext cx="7528615" cy="2820202"/>
            <a:chOff x="4663381" y="0"/>
            <a:chExt cx="7528615" cy="282020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A3AC0A2-7DA4-3878-92B5-6CCA72BC2814}"/>
                </a:ext>
              </a:extLst>
            </p:cNvPr>
            <p:cNvSpPr/>
            <p:nvPr/>
          </p:nvSpPr>
          <p:spPr>
            <a:xfrm>
              <a:off x="6967762" y="747804"/>
              <a:ext cx="2273900" cy="1142752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EECCC0">
                <a:alpha val="80255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C287B9-94FD-06E8-DA58-EDC23A529EAE}"/>
                </a:ext>
              </a:extLst>
            </p:cNvPr>
            <p:cNvSpPr/>
            <p:nvPr/>
          </p:nvSpPr>
          <p:spPr>
            <a:xfrm>
              <a:off x="9241663" y="0"/>
              <a:ext cx="2950333" cy="2820202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F5E0D7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D8FB26D-3CA1-6150-A852-51000B04E7B6}"/>
                </a:ext>
              </a:extLst>
            </p:cNvPr>
            <p:cNvSpPr/>
            <p:nvPr/>
          </p:nvSpPr>
          <p:spPr>
            <a:xfrm>
              <a:off x="4663381" y="0"/>
              <a:ext cx="2304381" cy="882855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0D7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37D11A7-E661-9469-685C-90162B649838}"/>
                </a:ext>
              </a:extLst>
            </p:cNvPr>
            <p:cNvSpPr/>
            <p:nvPr/>
          </p:nvSpPr>
          <p:spPr>
            <a:xfrm>
              <a:off x="6662079" y="0"/>
              <a:ext cx="5529917" cy="1777694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B2A3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Google Shape;18;p30"/>
          <p:cNvSpPr/>
          <p:nvPr/>
        </p:nvSpPr>
        <p:spPr>
          <a:xfrm>
            <a:off x="0" y="3793616"/>
            <a:ext cx="12192000" cy="30643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4749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ctrTitle"/>
          </p:nvPr>
        </p:nvSpPr>
        <p:spPr>
          <a:xfrm>
            <a:off x="838198" y="2019122"/>
            <a:ext cx="10515600" cy="306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ubTitle" idx="1"/>
          </p:nvPr>
        </p:nvSpPr>
        <p:spPr>
          <a:xfrm>
            <a:off x="838198" y="5109631"/>
            <a:ext cx="10515600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DE49D-8497-77EB-5DA6-55337DEBF17C}"/>
              </a:ext>
            </a:extLst>
          </p:cNvPr>
          <p:cNvGrpSpPr/>
          <p:nvPr userDrawn="1"/>
        </p:nvGrpSpPr>
        <p:grpSpPr>
          <a:xfrm>
            <a:off x="838198" y="633947"/>
            <a:ext cx="2326254" cy="979606"/>
            <a:chOff x="9078827" y="633947"/>
            <a:chExt cx="2326254" cy="979606"/>
          </a:xfrm>
        </p:grpSpPr>
        <p:sp>
          <p:nvSpPr>
            <p:cNvPr id="28" name="Google Shape;28;p30"/>
            <p:cNvSpPr txBox="1"/>
            <p:nvPr/>
          </p:nvSpPr>
          <p:spPr>
            <a:xfrm>
              <a:off x="10311282" y="633947"/>
              <a:ext cx="1093799" cy="340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Australian</a:t>
              </a:r>
              <a:b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Good Meat Education is an initiative of</a:t>
              </a:r>
              <a:endParaRPr dirty="0"/>
            </a:p>
          </p:txBody>
        </p:sp>
        <p:cxnSp>
          <p:nvCxnSpPr>
            <p:cNvPr id="29" name="Google Shape;29;p30"/>
            <p:cNvCxnSpPr/>
            <p:nvPr/>
          </p:nvCxnSpPr>
          <p:spPr>
            <a:xfrm>
              <a:off x="10113811" y="643254"/>
              <a:ext cx="0" cy="961054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3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8827" y="634353"/>
              <a:ext cx="834831" cy="9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5181" y="1137524"/>
              <a:ext cx="1026000" cy="4667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F253FA-B4A1-4EAC-B93D-2DF7FA8290C1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FFCF34F-E4A3-EBBF-59B1-47904B06E2C9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EECCC0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AE6C21E-573C-209F-7FA1-D140A97EDA88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F5E0D7">
                <a:alpha val="4992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55A493-AE61-4906-E559-BA4ADDEEBDA1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0D7">
                <a:alpha val="4993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65C4061-759C-6CDD-0273-01C7DACEC32E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B2A3">
                <a:alpha val="5008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8CF615F8-ED9A-2B54-3BA6-B653B20035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56" name="Google Shape;28;p30">
            <a:extLst>
              <a:ext uri="{FF2B5EF4-FFF2-40B4-BE49-F238E27FC236}">
                <a16:creationId xmlns:a16="http://schemas.microsoft.com/office/drawing/2014/main" id="{CD11683D-B63D-2973-60E6-D3C6109751D5}"/>
              </a:ext>
            </a:extLst>
          </p:cNvPr>
          <p:cNvSpPr txBox="1"/>
          <p:nvPr userDrawn="1"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>
              <a:solidFill>
                <a:srgbClr val="D17F61"/>
              </a:solidFill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5124DB9E-AF0F-8172-E0C8-89986944A5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cxnSp>
        <p:nvCxnSpPr>
          <p:cNvPr id="57" name="Google Shape;29;p30">
            <a:extLst>
              <a:ext uri="{FF2B5EF4-FFF2-40B4-BE49-F238E27FC236}">
                <a16:creationId xmlns:a16="http://schemas.microsoft.com/office/drawing/2014/main" id="{24405CFB-05A5-5DE6-268B-6B856275DF36}"/>
              </a:ext>
            </a:extLst>
          </p:cNvPr>
          <p:cNvCxnSpPr>
            <a:cxnSpLocks/>
          </p:cNvCxnSpPr>
          <p:nvPr userDrawn="1"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rgbClr val="D17F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8A0626B5-F4BE-0434-1DBF-8A0D220472A5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D17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F7E41E6-1AFA-4563-9612-D09460351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5533724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rgbClr val="D17F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17F61"/>
              </a:buClr>
              <a:buSzPct val="100000"/>
              <a:buFont typeface="+mj-lt"/>
              <a:buAutoNum type="alphaLcPeriod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1" name="Google Shape;36;p31">
            <a:extLst>
              <a:ext uri="{FF2B5EF4-FFF2-40B4-BE49-F238E27FC236}">
                <a16:creationId xmlns:a16="http://schemas.microsoft.com/office/drawing/2014/main" id="{197BAADC-C0F6-F5CD-6A46-8BC7E2C35C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2" name="Google Shape;37;p31">
            <a:extLst>
              <a:ext uri="{FF2B5EF4-FFF2-40B4-BE49-F238E27FC236}">
                <a16:creationId xmlns:a16="http://schemas.microsoft.com/office/drawing/2014/main" id="{A51805E9-42EC-000D-6E5A-60C6B36883DA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rgbClr val="D17F61">
                    <a:alpha val="50111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7530E-8185-B10D-874A-BD505AD11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rgbClr val="D17F6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E803AB-E4D7-70A0-39B1-4B5036733765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368BDA4-0340-421C-4937-70176E34A390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EECCC0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A85C50-BDF3-3BC7-5683-629DB9E6E86F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F5E0D7">
                <a:alpha val="4992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9ABF9B3-A8E8-17C1-66C2-F0E2AF68EB5C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0D7">
                <a:alpha val="4993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C7E747-A667-03E8-C2E4-CED24165922B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B2A3">
                <a:alpha val="5008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7394EAA4-203B-FE81-A0E3-47125FAA90EF}"/>
              </a:ext>
            </a:extLst>
          </p:cNvPr>
          <p:cNvSpPr/>
          <p:nvPr/>
        </p:nvSpPr>
        <p:spPr>
          <a:xfrm>
            <a:off x="9861457" y="0"/>
            <a:ext cx="2345972" cy="5278"/>
          </a:xfrm>
          <a:custGeom>
            <a:avLst/>
            <a:gdLst>
              <a:gd name="csX0" fmla="*/ 2345973 w 2345972"/>
              <a:gd name="csY0" fmla="*/ 0 h 5278"/>
              <a:gd name="csX1" fmla="*/ 0 w 2345972"/>
              <a:gd name="csY1" fmla="*/ 0 h 5278"/>
              <a:gd name="csX2" fmla="*/ 0 w 2345972"/>
              <a:gd name="csY2" fmla="*/ 0 h 5278"/>
              <a:gd name="csX3" fmla="*/ 2345973 w 2345972"/>
              <a:gd name="csY3" fmla="*/ 0 h 5278"/>
              <a:gd name="csX4" fmla="*/ 2345973 w 2345972"/>
              <a:gd name="csY4" fmla="*/ 0 h 52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345972" h="5278">
                <a:moveTo>
                  <a:pt x="2345973" y="0"/>
                </a:moveTo>
                <a:lnTo>
                  <a:pt x="0" y="0"/>
                </a:lnTo>
                <a:lnTo>
                  <a:pt x="0" y="0"/>
                </a:lnTo>
                <a:lnTo>
                  <a:pt x="2345973" y="0"/>
                </a:lnTo>
                <a:lnTo>
                  <a:pt x="2345973" y="0"/>
                </a:lnTo>
                <a:close/>
              </a:path>
            </a:pathLst>
          </a:custGeom>
          <a:solidFill>
            <a:srgbClr val="B8C3D0"/>
          </a:solidFill>
          <a:ln w="5274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5560436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C5E71E-C89B-D4A9-97C0-1B75517F11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ED29519D-3EE6-A143-06C9-2B6501C18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Google Shape;34;p31">
            <a:extLst>
              <a:ext uri="{FF2B5EF4-FFF2-40B4-BE49-F238E27FC236}">
                <a16:creationId xmlns:a16="http://schemas.microsoft.com/office/drawing/2014/main" id="{121E9737-60B8-5DA7-63FA-5BAC73E12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CCC0"/>
              </a:buClr>
              <a:buSzPct val="100000"/>
              <a:buFont typeface="+mj-lt"/>
              <a:buAutoNum type="alphaLcPeriod"/>
              <a:defRPr sz="2800">
                <a:solidFill>
                  <a:schemeClr val="bg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36;p31">
            <a:extLst>
              <a:ext uri="{FF2B5EF4-FFF2-40B4-BE49-F238E27FC236}">
                <a16:creationId xmlns:a16="http://schemas.microsoft.com/office/drawing/2014/main" id="{1C692D91-1ADB-42E1-8121-BA7FF4620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Google Shape;28;p30">
            <a:extLst>
              <a:ext uri="{FF2B5EF4-FFF2-40B4-BE49-F238E27FC236}">
                <a16:creationId xmlns:a16="http://schemas.microsoft.com/office/drawing/2014/main" id="{4BF52737-CE5E-D59F-9A50-BB066339E0B6}"/>
              </a:ext>
            </a:extLst>
          </p:cNvPr>
          <p:cNvSpPr txBox="1"/>
          <p:nvPr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/>
          </a:p>
        </p:txBody>
      </p:sp>
      <p:cxnSp>
        <p:nvCxnSpPr>
          <p:cNvPr id="25" name="Google Shape;29;p30">
            <a:extLst>
              <a:ext uri="{FF2B5EF4-FFF2-40B4-BE49-F238E27FC236}">
                <a16:creationId xmlns:a16="http://schemas.microsoft.com/office/drawing/2014/main" id="{47A44F95-628E-21A9-C8C1-8344676C7BE8}"/>
              </a:ext>
            </a:extLst>
          </p:cNvPr>
          <p:cNvCxnSpPr>
            <a:cxnSpLocks/>
          </p:cNvCxnSpPr>
          <p:nvPr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F751B2AF-A46A-6541-6572-40BCF34594CA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AF7B6708-72C9-2376-B5B8-0B0A0FA8BC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sp>
        <p:nvSpPr>
          <p:cNvPr id="2" name="Google Shape;37;p31">
            <a:extLst>
              <a:ext uri="{FF2B5EF4-FFF2-40B4-BE49-F238E27FC236}">
                <a16:creationId xmlns:a16="http://schemas.microsoft.com/office/drawing/2014/main" id="{23D4EC12-E8CB-9203-9E65-134D6F718134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chemeClr val="bg1">
                    <a:alpha val="50111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51923E-834D-0141-38B1-73EBE4AD95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1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body" idx="1"/>
          </p:nvPr>
        </p:nvSpPr>
        <p:spPr>
          <a:xfrm>
            <a:off x="838200" y="1554480"/>
            <a:ext cx="10515600" cy="46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B776B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698094"/>
        </a:buClr>
        <a:buSzPct val="80000"/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838198" y="3924301"/>
            <a:ext cx="10515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8000" dirty="0"/>
              <a:t>Hats and boots</a:t>
            </a:r>
            <a:endParaRPr sz="8000"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1"/>
          </p:nvPr>
        </p:nvSpPr>
        <p:spPr>
          <a:xfrm>
            <a:off x="838198" y="2811532"/>
            <a:ext cx="10515600" cy="4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/>
              <a:t>Teacher presentation</a:t>
            </a:r>
            <a:endParaRPr sz="3200" b="1" dirty="0"/>
          </a:p>
        </p:txBody>
      </p:sp>
      <p:sp>
        <p:nvSpPr>
          <p:cNvPr id="54" name="Google Shape;54;p1"/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0ECBE5-C714-2455-F404-58B518898613}"/>
              </a:ext>
            </a:extLst>
          </p:cNvPr>
          <p:cNvSpPr txBox="1">
            <a:spLocks/>
          </p:cNvSpPr>
          <p:nvPr/>
        </p:nvSpPr>
        <p:spPr>
          <a:xfrm>
            <a:off x="838198" y="5032297"/>
            <a:ext cx="5892802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b="1" dirty="0"/>
              <a:t>Play a tic-tac-toe-style game focused on sustainable cattle, sheep and goat production.</a:t>
            </a:r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25B9D9C-1C2E-387A-1932-963BAF5C6742}"/>
              </a:ext>
            </a:extLst>
          </p:cNvPr>
          <p:cNvSpPr/>
          <p:nvPr/>
        </p:nvSpPr>
        <p:spPr>
          <a:xfrm>
            <a:off x="8308730" y="784489"/>
            <a:ext cx="3883270" cy="799200"/>
          </a:xfrm>
          <a:custGeom>
            <a:avLst/>
            <a:gdLst>
              <a:gd name="csX0" fmla="*/ 400050 w 3883270"/>
              <a:gd name="csY0" fmla="*/ 0 h 799200"/>
              <a:gd name="csX1" fmla="*/ 454270 w 3883270"/>
              <a:gd name="csY1" fmla="*/ 5460 h 799200"/>
              <a:gd name="csX2" fmla="*/ 454270 w 3883270"/>
              <a:gd name="csY2" fmla="*/ 0 h 799200"/>
              <a:gd name="csX3" fmla="*/ 3883270 w 3883270"/>
              <a:gd name="csY3" fmla="*/ 0 h 799200"/>
              <a:gd name="csX4" fmla="*/ 3883270 w 3883270"/>
              <a:gd name="csY4" fmla="*/ 799200 h 799200"/>
              <a:gd name="csX5" fmla="*/ 454270 w 3883270"/>
              <a:gd name="csY5" fmla="*/ 799200 h 799200"/>
              <a:gd name="csX6" fmla="*/ 454270 w 3883270"/>
              <a:gd name="csY6" fmla="*/ 793741 h 799200"/>
              <a:gd name="csX7" fmla="*/ 400050 w 3883270"/>
              <a:gd name="csY7" fmla="*/ 799200 h 799200"/>
              <a:gd name="csX8" fmla="*/ 0 w 3883270"/>
              <a:gd name="csY8" fmla="*/ 399600 h 799200"/>
              <a:gd name="csX9" fmla="*/ 400050 w 3883270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883270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3883270" y="0"/>
                </a:lnTo>
                <a:lnTo>
                  <a:pt x="3883270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D17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EE4C6CD-86EA-211D-754C-6B8DE14FB586}"/>
              </a:ext>
            </a:extLst>
          </p:cNvPr>
          <p:cNvSpPr txBox="1">
            <a:spLocks/>
          </p:cNvSpPr>
          <p:nvPr/>
        </p:nvSpPr>
        <p:spPr>
          <a:xfrm>
            <a:off x="8699500" y="1045937"/>
            <a:ext cx="2654298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b="1" dirty="0"/>
              <a:t>Year 9 – Year 10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B55C58-C3EB-EE0A-2BAF-F523E2562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8310A8-7EF5-20EB-D679-37589B5D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D529632B-0127-C31F-73CF-9A6ACF119E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564C51B-2DB3-E00C-DA70-6010E8D75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881BA1C-A197-5E19-2A74-62D1C11F7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41428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Husbandry practices are important for managing and maintaining sheep health.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Why is tail docking performed on lambs?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05CE0-1FCC-6A0A-927B-316A0EC9AE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236A5985-0C1A-C5B4-798D-AF74854F33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FD8B76A-8125-BA68-EDE2-544A4D903689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4275025-9D91-EDEB-FB4B-078761CF0D6D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0AE7401D-5BE5-67CD-A238-744CF2681A83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Animal welfare considerations</a:t>
            </a:r>
          </a:p>
        </p:txBody>
      </p: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1371C371-A4C6-9691-5C10-37E44F2D874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87925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C438-1155-B9F6-0B7B-2976167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DD6D-4D90-1EE3-D8DA-1F2BA232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BDD0380-A57F-6D1F-F131-7D54C39686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73EB-ACAC-0F3E-C7B5-203772311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60567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To reduce </a:t>
            </a:r>
            <a:r>
              <a:rPr lang="en-US" dirty="0" err="1"/>
              <a:t>faecal</a:t>
            </a:r>
            <a:r>
              <a:rPr lang="en-US" dirty="0"/>
              <a:t> and urine staining around the tail area and therefore decrease the risk of blowfly strike.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576A14-CDA2-7B1A-86E3-FD6A6A7587B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0BD4A16-B1A9-CB43-0E3E-BC290ADE833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4C32E657-87A5-08AB-BF6C-8ADAB74C8606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BEF36-B62C-05C9-E4FB-015283792A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11A01E5B-948C-8762-EE2C-5D99F4E9CDE3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Animal welfare considerations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2832A18D-A5C5-0B4B-622A-108373E1CB0D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54644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E4A736C3-E598-A0BA-8778-BF9AEE6D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a machine to a sheep&#10;&#10;AI-generated content may be incorrect.">
            <a:extLst>
              <a:ext uri="{FF2B5EF4-FFF2-40B4-BE49-F238E27FC236}">
                <a16:creationId xmlns:a16="http://schemas.microsoft.com/office/drawing/2014/main" id="{299667C8-54C2-01FF-ADAD-6E4FB7EDC4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689FA51-7DAE-3D1B-C688-2044D79CE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877DCF-045C-4CED-E7EA-1C3B52DDD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41374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New technologies are being developed by the meat and livestock industry to improve animal welfare outcomes.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What is an advantage of using</a:t>
            </a:r>
            <a:br>
              <a:rPr lang="en-US" dirty="0">
                <a:solidFill>
                  <a:srgbClr val="D17F61"/>
                </a:solidFill>
              </a:rPr>
            </a:br>
            <a:r>
              <a:rPr lang="en-US" dirty="0">
                <a:solidFill>
                  <a:srgbClr val="D17F61"/>
                </a:solidFill>
              </a:rPr>
              <a:t>the </a:t>
            </a:r>
            <a:r>
              <a:rPr lang="en-US" dirty="0" err="1">
                <a:solidFill>
                  <a:srgbClr val="D17F61"/>
                </a:solidFill>
              </a:rPr>
              <a:t>Numnuts</a:t>
            </a:r>
            <a:r>
              <a:rPr lang="en-US" dirty="0">
                <a:solidFill>
                  <a:srgbClr val="D17F61"/>
                </a:solidFill>
              </a:rPr>
              <a:t>® technology?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BB70C0-2F40-CDC1-15ED-0D88E09C0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783FB79B-7F51-FD5B-D8FC-D88DF52121F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EAE122E2-7180-5682-1772-12BEC46BDF74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9A5C216-5676-03FA-13E5-C85B8715612C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DCE6D4DE-C441-982F-B164-C5D30269D720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Animal welfare considerations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357F1A4B-3833-89D4-A925-F71E48B354B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74606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A3F9F-0501-87CD-1ECE-41FA156B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A5DE-9964-6A58-8E95-CF7081AC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E0D40CB-6139-1DAC-A8FA-F7BC62AE9D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D2DB64-134E-061D-E24F-29B333CAA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030972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Answer may include: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Reducing the pain experienced by lambs during tail docking and castration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Safer handing and management for producers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7614AD-CBCC-C8D3-61A9-7A7FCFF237C7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44EE5D3-3EC0-5C58-5FB4-CE76951853E8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07C50AD-6D35-4C50-EE16-A3453E804A4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9B53473-CE9D-8647-A1F8-DFDC409ECA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5129D84E-80ED-462F-83A6-313709B3DC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Animal welfare considerations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C2819728-AAD5-C4DC-0A13-20059384379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7053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C81111-DDB9-E687-6D7B-EC646DE3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working in a factory&#10;&#10;AI-generated content may be incorrect.">
            <a:extLst>
              <a:ext uri="{FF2B5EF4-FFF2-40B4-BE49-F238E27FC236}">
                <a16:creationId xmlns:a16="http://schemas.microsoft.com/office/drawing/2014/main" id="{0AD19459-0087-9EC7-04E5-FC5C38EB7E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3B4219F-57CE-958E-FF86-D54A14FF4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1C3658D5-7D27-44DE-5DD3-50EC698E4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3721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Australia has a global reputation for producing high-quality, trusted red meat products underpinned by its large export market value.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True or false: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/>
              <a:t>The international market is the largest market for Australian</a:t>
            </a:r>
            <a:br>
              <a:rPr lang="en-US" dirty="0"/>
            </a:br>
            <a:r>
              <a:rPr lang="en-US" dirty="0"/>
              <a:t>beef and </a:t>
            </a:r>
            <a:r>
              <a:rPr lang="en-US" dirty="0" err="1"/>
              <a:t>sheepmeat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D9643-0B0E-E0DA-E7AA-2CF28949BA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AC27DD3-CFD8-0739-5E88-251B9B6196E8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A8B22DD-C3A8-3361-2DD2-C831856EF3F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00A7669-63E7-E20D-4231-1E092936921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A27B1888-BEC4-2791-8440-0A4CFB2968AE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The marketing and supply chain</a:t>
            </a:r>
          </a:p>
        </p:txBody>
      </p: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659CC289-4BA5-0E37-BD72-51CCAC35B4D7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69562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660A-8C9E-E791-113D-E1F51963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0A3-1FEB-CF69-11FB-39BF2A13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F6B8A80-5E52-089B-48D0-C9D63BB795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9E43-2830-EAF6-ACF8-78EECE772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71805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True</a:t>
            </a:r>
          </a:p>
          <a:p>
            <a:pPr marL="50800" indent="0">
              <a:buNone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Australia's international market for beef and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sheepmeat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represents around 70% of overall national production.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AE123C-143B-7C33-A8AE-6A4F69CE72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A0D544-77DE-F6BA-6F13-ADFA94D3A2C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30E77CD-174A-BD22-871B-4E657E1DC18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6EBA4A96-CC8D-509E-4FE5-5C35E62F85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EBEE14E5-779F-3BDB-A4B2-8562F38FDBFD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The marketing and supply chain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D13E50F-638F-E1C9-1D4E-E342D374E855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58311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AC39564-18B9-7F98-8388-4B0C3D9E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20000D16-86B1-EA7A-7B38-DAC7A3F8D3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772" t="25650" r="20553" b="3087"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2C3CA24-B1A4-7533-23AD-CFD9A39F0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81B9EB27-C143-643D-0C2B-CBF537680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Australia’s red meat supply chain involves many people working across different stages from paddock to plate.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Name two occupations involved in the red meat supply chain.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43DA7-514B-E926-1425-9E12759E77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44A087D-493F-AD71-9B77-05CF335FDB0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CDF4FC2-DC34-6CD7-2485-C052F1D34F4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0CE9F7B-9F90-114E-1AF9-99E881D48DF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A7DAEA27-8A5C-CF57-CD3F-73A2388F88FD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The marketing and supply chain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8AC8D4A6-1086-9F14-FFB5-2CF752EB2805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6714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35BB-099C-6643-DE65-B0DD25E4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53C5-CD0E-26CB-48CA-B2CD81AC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F150-CD10-906E-7E8D-7CAE73787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073502" cy="956689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Answer many include</a:t>
            </a:r>
            <a:br>
              <a:rPr lang="en-US" dirty="0"/>
            </a:br>
            <a:r>
              <a:rPr lang="en-US" dirty="0"/>
              <a:t>(but not limited to) the following: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2D269ED-E7F7-E9F6-A6F0-31D7708916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B74EC-F669-10D2-6D00-F4C88552C2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8C263420-77F8-AFF0-24EF-A044EF00C6E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7F3FEB0D-7638-33DE-F240-BB1971E352A5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53;p1">
            <a:extLst>
              <a:ext uri="{FF2B5EF4-FFF2-40B4-BE49-F238E27FC236}">
                <a16:creationId xmlns:a16="http://schemas.microsoft.com/office/drawing/2014/main" id="{9F4BD191-07B8-415D-9499-7C9CB571A997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The marketing and supply chain</a:t>
            </a:r>
          </a:p>
        </p:txBody>
      </p:sp>
      <p:sp>
        <p:nvSpPr>
          <p:cNvPr id="18" name="Google Shape;53;p1">
            <a:extLst>
              <a:ext uri="{FF2B5EF4-FFF2-40B4-BE49-F238E27FC236}">
                <a16:creationId xmlns:a16="http://schemas.microsoft.com/office/drawing/2014/main" id="{0339C172-1B30-40F0-3896-4F1323056C3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3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A4AFC0B-216C-73A0-C248-95F4EA810CC5}"/>
              </a:ext>
            </a:extLst>
          </p:cNvPr>
          <p:cNvSpPr txBox="1">
            <a:spLocks/>
          </p:cNvSpPr>
          <p:nvPr/>
        </p:nvSpPr>
        <p:spPr>
          <a:xfrm>
            <a:off x="838200" y="2599959"/>
            <a:ext cx="6094228" cy="272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Producer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Farm hand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Truck driver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Auctioneer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Stock agent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Feedlot manager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Feedlot worker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Processor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Butcher/retailer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Chef </a:t>
            </a:r>
          </a:p>
        </p:txBody>
      </p:sp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C8D0F53D-1867-4B9B-16E4-81594C25DA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1586" t="25650" r="20552" b="3087"/>
          <a:stretch>
            <a:fillRect/>
          </a:stretch>
        </p:blipFill>
        <p:spPr>
          <a:xfrm>
            <a:off x="7442790" y="1709529"/>
            <a:ext cx="3911009" cy="4128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79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26442A8-5797-D685-0B2E-04F981ED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F824641-F6C6-3701-A8E2-AD6230BD7B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B6D816A-C5BB-11A7-3D83-F780CABFF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18DE8D3-DF34-D5DB-7A65-C9A06BC89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709531"/>
            <a:ext cx="5445642" cy="4128444"/>
          </a:xfrm>
        </p:spPr>
        <p:txBody>
          <a:bodyPr/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There are various methods for selling sheep, cattle and goats in Australia.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Which of these is </a:t>
            </a:r>
            <a:r>
              <a:rPr lang="en-US" u="sng" dirty="0">
                <a:solidFill>
                  <a:srgbClr val="D17F61"/>
                </a:solidFill>
              </a:rPr>
              <a:t>not</a:t>
            </a:r>
            <a:r>
              <a:rPr lang="en-US" dirty="0">
                <a:solidFill>
                  <a:srgbClr val="D17F61"/>
                </a:solidFill>
              </a:rPr>
              <a:t> a selling system for livestock in Australia?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 err="1"/>
              <a:t>AuctionsPlus</a:t>
            </a:r>
            <a:endParaRPr lang="en-US" dirty="0"/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Over-the-hooks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Saleyard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Feedlot finishing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4B68E8F-163E-C901-6ADE-79457DB7E5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129832B-9892-0DC9-460A-F922D0AE51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8F230AD-0C40-F9E6-0652-80542247E04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2DC52349-28B6-0A32-C477-A13BF75FB04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0EC21140-E31E-B408-356C-2A3BBEDDFDED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The marketing and supply chain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FB9BE0B5-907E-F288-C627-F782039AF452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5464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32AD-8BE1-1D13-C24D-BCC6916E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E6ED-3FF6-9799-2351-53510C39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536C767-E408-235B-594E-31842195A7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4A5DF4A-D615-F7E2-2CF4-B665A821B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797056" cy="4128444"/>
          </a:xfrm>
        </p:spPr>
        <p:txBody>
          <a:bodyPr/>
          <a:lstStyle/>
          <a:p>
            <a:pPr>
              <a:buFont typeface="+mj-lt"/>
              <a:buAutoNum type="alphaLcPeriod" startAt="4"/>
            </a:pPr>
            <a:r>
              <a:rPr lang="en-US" dirty="0"/>
              <a:t>Feedlot finishing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B760B72-8FAB-36AD-7964-93FFF64080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DD177F-6923-3AB2-9135-DE6439B2D0A3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7AA795F-9CC3-2DA3-1F3D-784DB194F31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DE33426-BB55-6AA6-0155-7CD41EB4C34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F5AA23A4-5477-1E44-0E5D-301C380202DF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The marketing and supply chain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E8546C58-C521-2C77-D91B-794FAF08B55D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536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w eating grass in a field&#10;&#10;AI-generated content may be incorrect.">
            <a:extLst>
              <a:ext uri="{FF2B5EF4-FFF2-40B4-BE49-F238E27FC236}">
                <a16:creationId xmlns:a16="http://schemas.microsoft.com/office/drawing/2014/main" id="{40617868-C5A8-8E97-CA63-DEEF2FDFEE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9" name="Google Shape;180;p14">
            <a:extLst>
              <a:ext uri="{FF2B5EF4-FFF2-40B4-BE49-F238E27FC236}">
                <a16:creationId xmlns:a16="http://schemas.microsoft.com/office/drawing/2014/main" id="{0F3B8ED9-5130-53D6-7545-1642F9055D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709531"/>
            <a:ext cx="5615763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Plants and animals depend on each other in agricultural systems.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What two things do plants provide that animals require for survival?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336711-9B84-D3A4-B178-E0DE3E13C2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/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D2CBF108-5533-50E5-95FF-1FAF4BD3776C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016BB699-3B5E-1027-58BE-05FD8849D0BA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B025B7F-14EA-BFFF-437C-F987B9AC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close-up of a meat price tag&#10;&#10;AI-generated content may be incorrect.">
            <a:extLst>
              <a:ext uri="{FF2B5EF4-FFF2-40B4-BE49-F238E27FC236}">
                <a16:creationId xmlns:a16="http://schemas.microsoft.com/office/drawing/2014/main" id="{5B2EC132-278F-1411-281D-CC47D02297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B17BD30-5F39-8C50-1504-C00B01F92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71217F-E6EC-8CF1-95CF-33A36397D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413744" cy="252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Consumers prefer certain visual qualities in meat.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Which meat </a:t>
            </a:r>
            <a:r>
              <a:rPr lang="en-US" dirty="0" err="1">
                <a:solidFill>
                  <a:srgbClr val="D17F61"/>
                </a:solidFill>
              </a:rPr>
              <a:t>colour</a:t>
            </a:r>
            <a:r>
              <a:rPr lang="en-US" dirty="0">
                <a:solidFill>
                  <a:srgbClr val="D17F61"/>
                </a:solidFill>
              </a:rPr>
              <a:t> do most consumers prefer to purchase?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Very dark red 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Pale brown 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Bright pink to cherry 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9DC0B-1D55-A0AD-5648-21625B4094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FCB629A-2FE4-4FA3-930A-5CC956F0857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F24B4880-4113-7F76-D378-91446D065FE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AD79CEB-A322-0F58-6C6A-8346D6B00336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26A0AEA1-BB3E-1B1D-9224-ADA280302F83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Assessment and advertising 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8695F1AA-7C1F-0046-B5C8-FED00B33AFB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30846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CEA8-55F4-8618-8455-BB2B514B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FCD4-2D7F-C048-7388-9FED275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2304902-845A-9AB5-AD8B-67F94CD1AA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38D53-C471-1F27-262E-1CC4A0F6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Bright pink to cherry red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C1D1C-F2C2-4F9D-DCDC-6F2552CE3B4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C4816B84-302B-2FBC-BDFD-3469D269C68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C75A2344-2D10-43D8-E3B4-F9A82E35889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0E04C-526A-84EB-7BBC-EED9BF4252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A025126B-FE1E-C5D8-39A8-AF0E08CF1CF7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Assessment and advertising 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CDFC0E32-45C0-A572-CC5B-7DDAFCB342C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71004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B792A0B-1C85-4B3D-5007-F2724CD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56FA935-4D30-BA58-62DE-19BF910C82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405" r="10405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14BE574-D23E-5038-AD17-7F6951272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C6F3CFA-F7BA-2D28-82E8-96E68546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105400" cy="4128444"/>
          </a:xfrm>
        </p:spPr>
        <p:txBody>
          <a:bodyPr/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Meat Standards Australia (MSA) uses a range of measurements to improve the eating quality consistency of beef and </a:t>
            </a:r>
            <a:r>
              <a:rPr lang="en-US" b="0" spc="-50" dirty="0" err="1">
                <a:solidFill>
                  <a:schemeClr val="tx1"/>
                </a:solidFill>
              </a:rPr>
              <a:t>sheepmeat</a:t>
            </a:r>
            <a:r>
              <a:rPr lang="en-US" b="0" spc="-50" dirty="0">
                <a:solidFill>
                  <a:schemeClr val="tx1"/>
                </a:solidFill>
              </a:rPr>
              <a:t>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What are two specifications that MSA graders assess?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D708D-8D1C-DA14-878E-FAFA173867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A3850E1F-2D58-D85D-ECA4-9206CEC325CE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0F585FA-BEC5-02AE-6846-9B3AEE1CD43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F0068EAB-2A6E-6758-6F64-E494797EA9B4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53;p1">
            <a:extLst>
              <a:ext uri="{FF2B5EF4-FFF2-40B4-BE49-F238E27FC236}">
                <a16:creationId xmlns:a16="http://schemas.microsoft.com/office/drawing/2014/main" id="{FCB673F3-EEB3-4D61-163E-B70B5DAF276D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Assessment and advertising </a:t>
            </a:r>
          </a:p>
        </p:txBody>
      </p:sp>
      <p:sp>
        <p:nvSpPr>
          <p:cNvPr id="18" name="Google Shape;53;p1">
            <a:extLst>
              <a:ext uri="{FF2B5EF4-FFF2-40B4-BE49-F238E27FC236}">
                <a16:creationId xmlns:a16="http://schemas.microsoft.com/office/drawing/2014/main" id="{8FB3A75B-1653-2951-CBB7-5C508B4088A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5830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1DB2-5B81-EA75-7904-676D3789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4B75-4EBC-E85B-D24B-A896B172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3E55A54-E647-4AB2-5500-774F7F32E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F45C628-EE99-20AE-4702-CE33EA127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Two of the following: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 err="1"/>
              <a:t>Carcase</a:t>
            </a:r>
            <a:r>
              <a:rPr lang="en-US" dirty="0"/>
              <a:t> weight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Rib fat depth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Marbling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Meat </a:t>
            </a:r>
            <a:r>
              <a:rPr lang="en-US" dirty="0" err="1"/>
              <a:t>colour</a:t>
            </a:r>
            <a:endParaRPr lang="en-US" dirty="0"/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Fat </a:t>
            </a:r>
            <a:r>
              <a:rPr lang="en-US" dirty="0" err="1"/>
              <a:t>colour</a:t>
            </a:r>
            <a:endParaRPr lang="en-US" dirty="0"/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Eye muscle area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Ossification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5DD2-E6CE-1824-4362-098EE20855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4029F-3343-A996-45AF-77AECC48F58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19C9099-D5CE-34CE-095A-15695C5F63E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EB307383-23FD-AAE2-0602-79CFFF2D054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53;p1">
            <a:extLst>
              <a:ext uri="{FF2B5EF4-FFF2-40B4-BE49-F238E27FC236}">
                <a16:creationId xmlns:a16="http://schemas.microsoft.com/office/drawing/2014/main" id="{E8D5B082-50EF-1A05-BCAF-3EFF1D37F207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Assessment and advertising </a:t>
            </a:r>
          </a:p>
        </p:txBody>
      </p:sp>
      <p:sp>
        <p:nvSpPr>
          <p:cNvPr id="26" name="Google Shape;53;p1">
            <a:extLst>
              <a:ext uri="{FF2B5EF4-FFF2-40B4-BE49-F238E27FC236}">
                <a16:creationId xmlns:a16="http://schemas.microsoft.com/office/drawing/2014/main" id="{2D097279-9871-5687-4403-5BD4AD9EEB5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195345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8B4A73E-F149-9411-126D-BDBCDEB2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hand holding a meat&#10;&#10;AI-generated content may be incorrect.">
            <a:extLst>
              <a:ext uri="{FF2B5EF4-FFF2-40B4-BE49-F238E27FC236}">
                <a16:creationId xmlns:a16="http://schemas.microsoft.com/office/drawing/2014/main" id="{5781E5A0-F3E3-9886-62B9-73781D6896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47E22926-9D57-9E82-87BE-C0E69C42D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52C12FA-418F-E2D6-965F-591759CCCE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56314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On-farm management practices are a critical factor that influences the quality of the end product.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How does </a:t>
            </a:r>
            <a:r>
              <a:rPr lang="en-US" dirty="0" err="1">
                <a:solidFill>
                  <a:srgbClr val="D17F61"/>
                </a:solidFill>
              </a:rPr>
              <a:t>minimising</a:t>
            </a:r>
            <a:r>
              <a:rPr lang="en-US" dirty="0">
                <a:solidFill>
                  <a:srgbClr val="D17F61"/>
                </a:solidFill>
              </a:rPr>
              <a:t> stress affect meat </a:t>
            </a:r>
            <a:r>
              <a:rPr lang="en-US" dirty="0" err="1">
                <a:solidFill>
                  <a:srgbClr val="D17F61"/>
                </a:solidFill>
              </a:rPr>
              <a:t>colour</a:t>
            </a:r>
            <a:r>
              <a:rPr lang="en-US" dirty="0">
                <a:solidFill>
                  <a:srgbClr val="D17F61"/>
                </a:solidFill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0DE91-8E82-C937-C6BC-F4E6873C89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41825C8-9D5C-7F34-9E6C-9AE1554B7561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8C1CA79-097B-43F4-B9B6-81399CF073DA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E382F125-334E-38A7-2F8F-9E5D74F65D8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FDDE4FFA-F222-0BA7-94DA-515237871F7C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Assessment and advertising </a:t>
            </a:r>
          </a:p>
        </p:txBody>
      </p: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FC076E2C-30DC-B21C-85D3-CD21FA2B679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82769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3D9F-DA0F-539D-0CFA-C7F6606A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239D-7F77-11D6-B4FA-25E6D0C2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2B1DF0B-6FF3-07ED-DC35-D67B960AC5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092AB3-5DEF-733F-7314-1670AB71C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709531"/>
            <a:ext cx="5169195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 err="1"/>
              <a:t>Minimising</a:t>
            </a:r>
            <a:r>
              <a:rPr lang="en-US" dirty="0"/>
              <a:t> stress before processing helps maintain optimal pH levels in an animal’s muscles, resulting in a bright cherry red meat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marL="50800" indent="0">
              <a:buNone/>
            </a:pPr>
            <a:r>
              <a:rPr lang="en-US" dirty="0"/>
              <a:t>In contrast, animals that experience high stress prior to processing often exhibit darker red meat, which is caused by elevated muscle pH levels.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315FD4-4E88-E56B-C019-8EB09114EF9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D93097B1-C4F5-B8AD-7F7D-2D9DBB0BDDE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FCBC1848-4007-F888-5346-60E965A471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0BD6A3-FD6C-34E7-19D0-E937DB475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612409DA-6C99-4803-B9A5-B97D63ECBC53}"/>
              </a:ext>
            </a:extLst>
          </p:cNvPr>
          <p:cNvSpPr txBox="1">
            <a:spLocks/>
          </p:cNvSpPr>
          <p:nvPr/>
        </p:nvSpPr>
        <p:spPr>
          <a:xfrm>
            <a:off x="9633099" y="943292"/>
            <a:ext cx="1720702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Assessment and advertising 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C8EF6AB9-FCFC-A294-34CE-A53D58F45EF8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15196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CEF1D68-27A5-A371-9FFA-D5FBDF07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owl of meat on a table&#10;&#10;AI-generated content may be incorrect.">
            <a:extLst>
              <a:ext uri="{FF2B5EF4-FFF2-40B4-BE49-F238E27FC236}">
                <a16:creationId xmlns:a16="http://schemas.microsoft.com/office/drawing/2014/main" id="{1127E857-F417-4DE0-56D1-CDFFE0374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7CA47766-631F-C737-4232-26728F3C6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E7022260-8DF7-CDC5-1DA5-5D6E1EFBB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509977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Producers and processors use several methods to reduce food waste.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Name one way food waste can be reduced in the red meat supply chain.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2707ECA-8F06-61CD-0672-7DA97C3D4C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F09825E-A58B-215F-0A19-975BF8E3650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FA4E18B-FA59-A424-3796-0635A6D4D05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1A60EA35-232E-61CB-9DA4-1DF0C1DCD29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CE714E-0BC3-1233-E21F-457E90B33006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Preserving and preventing waste</a:t>
            </a:r>
          </a:p>
        </p:txBody>
      </p: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B76C783D-E397-BD42-8786-4B7E628AF4D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24922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32B1-BCA4-31C8-1624-01D4312E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99F7-CE9A-ACF9-661B-A9332444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1205B4B-5FAD-AE04-2BA8-BFC006B5B9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A183312-6C8C-2B9E-39ED-9BDD49CD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Two of the following: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 err="1"/>
              <a:t>Optimising</a:t>
            </a:r>
            <a:r>
              <a:rPr lang="en-US" dirty="0"/>
              <a:t> storage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Improved packaging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Using by-products efficiently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Alternative products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Nose-to-tail eating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A5FB4C8-959F-697F-68A9-5AB4066BEB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F873B-BB76-C0FD-CF9C-77BA91060636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FDA4B0D-D5F6-881F-1CB4-263FF02993D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84275A9B-325F-51E0-E624-1343CDCB495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82C3C180-1372-AD83-6DED-835FA2BA38DB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Preserving and preventing waste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600BA330-22E0-F008-894D-B8C83B9243F6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209324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9E085D2-477E-35C1-9552-6064DC9E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raw meat in plastic bags&#10;&#10;AI-generated content may be incorrect.">
            <a:extLst>
              <a:ext uri="{FF2B5EF4-FFF2-40B4-BE49-F238E27FC236}">
                <a16:creationId xmlns:a16="http://schemas.microsoft.com/office/drawing/2014/main" id="{7A434BAB-2847-06E1-A78B-F9C0EA89B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0839B93-1340-C0FA-7260-7811E236B7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521E09D-139B-6645-C0F7-990752A1C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403112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Red meat can remain fresh for an extended period of time when packaged and stored in certain ways.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How does vacuum packaging help extend shelf life?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0F568-873F-AB78-79B1-91DC4B3E95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5776E1E-1C18-CE8C-571E-05B796F2B11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496B486-ED76-1924-15A5-4BDA5C1100E1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BC568F61-8434-0CED-9A57-9434A96ECD08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35022AC6-7276-6E8A-36C1-FE7AA522D739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Preserving and preventing waste</a:t>
            </a:r>
          </a:p>
        </p:txBody>
      </p: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7B228252-0CE4-E600-9D3E-3D44B25D6361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996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24CF-5EEE-DDDF-8040-26AAD3E1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9F20-E512-ECDC-9313-4153D2CF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80FE095-915D-D9B7-B87B-9CF5ABFA7C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4679F5-5533-4AF5-98AC-38DE498D5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095307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Removing oxygen slows bacterial growth, keeping it fresher for longer.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05D0C7-755D-9AB1-E214-6005EB6BA6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BDB8A0-105E-8D43-0EDC-76FB5F163FFA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1CBEBB3A-90BF-A9EB-0160-B22FA07FCE5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137B3ACA-FF0C-B473-1FB6-C54A3FB066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C55680FE-B687-4D49-635B-5F5763D157A1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Preserving and preventing waste</a:t>
            </a:r>
          </a:p>
        </p:txBody>
      </p:sp>
      <p:sp>
        <p:nvSpPr>
          <p:cNvPr id="15" name="Google Shape;53;p1">
            <a:extLst>
              <a:ext uri="{FF2B5EF4-FFF2-40B4-BE49-F238E27FC236}">
                <a16:creationId xmlns:a16="http://schemas.microsoft.com/office/drawing/2014/main" id="{C8838742-CBED-1CD0-00A4-ECEFA15838A2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2599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0E7D-6F6A-2A8B-E203-71357AF9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5730610-EF59-4B02-17E0-4FDE31A845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74459-286F-9183-983A-A113B1F7B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Oxygen and energy source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93652E-1B42-91D7-F2C7-CF06B45F81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81C3F-4D89-6C5D-69E2-0D751C86BC9B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6A6EACD-1F21-704E-A388-0AD838EDC50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505DF06B-A645-D2A6-97D7-6B2E40741E3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277BA205-C8D1-6784-2E15-511CFB60CC4A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D17F61"/>
              </a:solidFill>
            </a:endParaRP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2C7D7875-231E-0930-72CD-A821D95E7C72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2492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CB39A-DAAB-3437-6459-233EE54D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tray of raw meat on a conveyor belt&#10;&#10;AI-generated content may be incorrect.">
            <a:extLst>
              <a:ext uri="{FF2B5EF4-FFF2-40B4-BE49-F238E27FC236}">
                <a16:creationId xmlns:a16="http://schemas.microsoft.com/office/drawing/2014/main" id="{40FC9C97-6B4D-F8BC-D068-B54F172489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D158F945-7578-4E38-6CE9-59C412F23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66FBA2F-24E5-37A9-1F81-DA8DC9860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403112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Red meat preservation uses different techniques to stop microorganisms from growing and causing spoilage.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Name two traditional or modern methods used to preserve red meat.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4C901-AD57-ABCF-A904-81741338BE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D2E43AA-80FC-EFB1-CFC6-899B7C5525C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204E95A9-4DA3-3DC6-C140-515AB3BF4EE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00AA2BBA-A0FA-D1D3-DFC5-CA1780111FB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4F2801F4-F809-6B99-90ED-E101F19AE0EA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Preserving and preventing waste</a:t>
            </a:r>
          </a:p>
        </p:txBody>
      </p: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EBAE9580-44ED-7963-88CF-A8B4D84F7770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02166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EF02-835E-BA4E-889B-ABA0367C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5400-969B-0324-6750-DB429096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42B2-3C53-E8F9-FB08-D0DDCA88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709530"/>
            <a:ext cx="10515601" cy="576733"/>
          </a:xfrm>
        </p:spPr>
        <p:txBody>
          <a:bodyPr numCol="1"/>
          <a:lstStyle/>
          <a:p>
            <a:pPr marL="50800" indent="0">
              <a:buNone/>
            </a:pPr>
            <a:r>
              <a:rPr lang="en-US" dirty="0"/>
              <a:t>Two of the following: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6C934-988E-CBC2-690F-80F59328E304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50572BF-A763-33AC-B586-2A429D1B0CB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BCF3EB9-B988-7774-1441-F0496EC837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ABA4D5-2E64-DBFD-A21A-9D6D522C41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84E43FE0-F3C5-E234-3031-CE67BDBF36DE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Preserving and preventing waste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9DFB4361-3E6F-371F-887B-9726F56AB80A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5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9B7EC11-1041-06B1-F061-4C8EED40FFF7}"/>
              </a:ext>
            </a:extLst>
          </p:cNvPr>
          <p:cNvSpPr txBox="1">
            <a:spLocks/>
          </p:cNvSpPr>
          <p:nvPr/>
        </p:nvSpPr>
        <p:spPr>
          <a:xfrm>
            <a:off x="838199" y="2220003"/>
            <a:ext cx="8529085" cy="266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Chilling/refrigeration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Freezing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Salting/curing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Drying/dehydration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Smoking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Canning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Vacuum packaging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Modified atmosphere packaging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High-pressure processing</a:t>
            </a:r>
          </a:p>
        </p:txBody>
      </p:sp>
    </p:spTree>
    <p:extLst>
      <p:ext uri="{BB962C8B-B14F-4D97-AF65-F5344CB8AC3E}">
        <p14:creationId xmlns:p14="http://schemas.microsoft.com/office/powerpoint/2010/main" val="228776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67526B4-132D-0875-109F-C19D4986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hat using a computer&#10;&#10;AI-generated content may be incorrect.">
            <a:extLst>
              <a:ext uri="{FF2B5EF4-FFF2-40B4-BE49-F238E27FC236}">
                <a16:creationId xmlns:a16="http://schemas.microsoft.com/office/drawing/2014/main" id="{7299A01D-46C4-F9EA-F2F4-AF6AF3D7B3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3650" y="1709738"/>
            <a:ext cx="3740150" cy="41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D1D3929-3D04-958B-24B3-0F55D0EA2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5EBF6AED-CE96-E536-34D6-F0B35B8514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6317512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Technology plays a major role in improving decision-making and management on farms.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Which of the following types of data help producers better manage the pastures grown on their farm?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Soil temperature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Animal growth rates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Rainfall patterns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All of the above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C2703-EBE5-62B1-C3E2-A831B6316C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B7FEFAD-71AF-CC92-12B5-627DBFC6CC64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376ED985-E0B3-835C-4328-30CFAF7D938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238BB82-D627-9EB2-4ECE-C2758D1F1CF3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4FEF44AE-258E-F4C1-CF58-1638C02619F6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Emerging production technologies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782D0FA-032F-1989-4D73-773080C46FC2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4115528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4D92-C344-165A-0A71-82D37DE8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BC86-3C84-2668-F029-B54B245E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5CCAD2-C4B8-1DB1-D337-1EDF905A40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431" b="10431"/>
          <a:stretch>
            <a:fillRect/>
          </a:stretch>
        </p:blipFill>
        <p:spPr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5AEA8D-AB81-17E0-6B02-3C0BA6D6179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37CF4032-2319-4FE1-803E-AC6631779CDC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2E32B67-A82F-658B-7BA5-F93C120C1C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048E7B4-4C39-43D7-3E32-6F2C04B0B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257AD7-8A60-065F-A27F-B4CF20B25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4"/>
            </a:pPr>
            <a:r>
              <a:rPr lang="en-US" dirty="0"/>
              <a:t>All of the above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AEC3F019-8022-0879-69DE-107DD03CE507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Emerging production technologies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4FD76DE4-ACA6-B675-4568-8FC86DAE994A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295726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94D58A-2F85-3245-4029-D0D0B598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machine in a pen with cows&#10;&#10;AI-generated content may be incorrect.">
            <a:extLst>
              <a:ext uri="{FF2B5EF4-FFF2-40B4-BE49-F238E27FC236}">
                <a16:creationId xmlns:a16="http://schemas.microsoft.com/office/drawing/2014/main" id="{39AF31C9-AB5C-0516-3DCB-07824D6DC7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9475" y="2381250"/>
            <a:ext cx="4124325" cy="34559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1A0FF532-EB93-27A0-39BC-9DAC1C801F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4400"/>
            </a:pPr>
            <a:r>
              <a:rPr lang="en-US" dirty="0"/>
              <a:t>Question</a:t>
            </a:r>
            <a:endParaRPr b="0" dirty="0">
              <a:solidFill>
                <a:srgbClr val="698094"/>
              </a:solidFill>
            </a:endParaRPr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11D0841-0120-E578-7EB3-3DBCF3361E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709531"/>
            <a:ext cx="10515599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New innovations help the red meat industry improve how animals,</a:t>
            </a:r>
            <a:br>
              <a:rPr lang="en-US" b="0" spc="-50" dirty="0">
                <a:solidFill>
                  <a:schemeClr val="tx1"/>
                </a:solidFill>
              </a:rPr>
            </a:br>
            <a:r>
              <a:rPr lang="en-US" b="0" spc="-50" dirty="0">
                <a:solidFill>
                  <a:schemeClr val="tx1"/>
                </a:solidFill>
              </a:rPr>
              <a:t>land and resources are managed.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What is the aim of </a:t>
            </a:r>
            <a:r>
              <a:rPr lang="en-US" dirty="0" err="1">
                <a:solidFill>
                  <a:srgbClr val="D17F61"/>
                </a:solidFill>
              </a:rPr>
              <a:t>BunkBot</a:t>
            </a:r>
            <a:r>
              <a:rPr lang="en-US" dirty="0">
                <a:solidFill>
                  <a:srgbClr val="D17F61"/>
                </a:solidFill>
              </a:rPr>
              <a:t> technology?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monitor movement </a:t>
            </a:r>
            <a:br>
              <a:rPr lang="en-US" dirty="0"/>
            </a:br>
            <a:r>
              <a:rPr lang="en-US" dirty="0"/>
              <a:t>of animals in the pen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manage and monitor feed</a:t>
            </a:r>
            <a:br>
              <a:rPr lang="en-US" dirty="0"/>
            </a:br>
            <a:r>
              <a:rPr lang="en-US" dirty="0"/>
              <a:t>distribution and consumption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deliver water to the troughs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scan the liveweight of the animals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505F22-14DB-B41E-DF91-FA2F0EEDF7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6659507-6513-2F39-9554-CB2226776E0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9CB2781-B666-D550-914F-4E6C4117AC4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E25D1C9-8EF4-4D5D-F6EB-5E18815486C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4642A9FB-5559-ADC6-CC8F-00944B6656D7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Emerging production technologies</a:t>
            </a:r>
          </a:p>
        </p:txBody>
      </p: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DE59B2E9-1060-61C4-3604-EDAF8491E69E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194914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9B6D-3E15-A545-BD74-AFEFEE64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F54E-BFAF-7B66-56C6-BA2162B8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 descr="A machine in a pen with cows&#10;&#10;AI-generated content may be incorrect.">
            <a:extLst>
              <a:ext uri="{FF2B5EF4-FFF2-40B4-BE49-F238E27FC236}">
                <a16:creationId xmlns:a16="http://schemas.microsoft.com/office/drawing/2014/main" id="{F8B16900-1AD9-22A2-A305-A01B5BB18F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D6868C17-DD8A-1726-3FEE-777A7D64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573772" cy="4128444"/>
          </a:xfrm>
        </p:spPr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To manage and monitor feed distribution and consumption in the pen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80EED210-3861-B6FD-3EC0-D21E28094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5B4DF-0FF9-6E6B-66A2-5789A0872AC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73F7E5FE-4C6C-B2D8-8FBA-8A9C7C389903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EF4BFA8-0C2E-69A9-62CD-DFF6DB8A918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A76F2342-DF9E-4EBB-D688-B6C85EA3E70F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Emerging production technologies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5BD03367-5D5B-FEB6-DAFB-88404B9694EB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47432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4CB8CD92-6EBC-1403-975D-3EE36F45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earing a white hard hat and white coat working on a computer&#10;&#10;AI-generated content may be incorrect.">
            <a:extLst>
              <a:ext uri="{FF2B5EF4-FFF2-40B4-BE49-F238E27FC236}">
                <a16:creationId xmlns:a16="http://schemas.microsoft.com/office/drawing/2014/main" id="{C2921B5C-94D1-C81E-5270-4FCEB6AB80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2813" y="1709738"/>
            <a:ext cx="4090987" cy="325596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39A7B5B-BC18-1DE3-C481-C7BAC2B8DD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BDF21C32-CA73-C9B5-2622-03FE56143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709531"/>
            <a:ext cx="105156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New technologies aim to improve</a:t>
            </a:r>
            <a:br>
              <a:rPr lang="en-US" b="0" spc="-50" dirty="0">
                <a:solidFill>
                  <a:schemeClr val="tx1"/>
                </a:solidFill>
              </a:rPr>
            </a:br>
            <a:r>
              <a:rPr lang="en-US" b="0" spc="-50" dirty="0">
                <a:solidFill>
                  <a:schemeClr val="tx1"/>
                </a:solidFill>
              </a:rPr>
              <a:t>efficiency across the red meat supply chain.</a:t>
            </a:r>
          </a:p>
          <a:p>
            <a:pPr marL="1800" indent="0"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How does x-ray processing technology</a:t>
            </a:r>
            <a:br>
              <a:rPr lang="en-US" dirty="0">
                <a:solidFill>
                  <a:srgbClr val="D17F61"/>
                </a:solidFill>
              </a:rPr>
            </a:br>
            <a:r>
              <a:rPr lang="en-US" dirty="0">
                <a:solidFill>
                  <a:srgbClr val="D17F61"/>
                </a:solidFill>
              </a:rPr>
              <a:t>improve productivity in abattoirs?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It increases the number of animals</a:t>
            </a:r>
            <a:br>
              <a:rPr lang="en-US" dirty="0"/>
            </a:br>
            <a:r>
              <a:rPr lang="en-US" dirty="0"/>
              <a:t>that can be transported</a:t>
            </a:r>
          </a:p>
          <a:p>
            <a:pPr marL="516150" indent="-514350">
              <a:spcBef>
                <a:spcPts val="600"/>
              </a:spcBef>
              <a:buSzPts val="2800"/>
              <a:buFont typeface="Calibri"/>
              <a:buAutoNum type="alphaLcPeriod"/>
            </a:pPr>
            <a:r>
              <a:rPr lang="en-US" dirty="0"/>
              <a:t>It lowers the temperature</a:t>
            </a:r>
            <a:br>
              <a:rPr lang="en-US" dirty="0"/>
            </a:br>
            <a:r>
              <a:rPr lang="en-US" dirty="0"/>
              <a:t>in processing rooms</a:t>
            </a:r>
          </a:p>
          <a:p>
            <a:pPr marL="516150" indent="-514350">
              <a:spcBef>
                <a:spcPts val="600"/>
              </a:spcBef>
              <a:buSzPts val="2800"/>
              <a:buFont typeface="Calibri"/>
              <a:buAutoNum type="alphaLcPeriod"/>
            </a:pPr>
            <a:r>
              <a:rPr lang="en-US" dirty="0"/>
              <a:t>Ensures accurate cuts for greater efficiency, less waste and consistent product quality that meets consumer expectations.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8090DF-8F83-9219-B248-BF2088FBBB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B01E5E9-F3C4-1F32-0FC1-DBFCEC28752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C9C2CCA9-97DC-268F-F24D-3F7A6411DA4F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3EFA161-A7D6-3C32-A895-5A88C8EF82C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3F4E3D66-4804-EA6E-BAA6-8702E09C7B6C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Emerging production technologies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5396841-B638-7FBF-EF23-A642C1E6FFF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337739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25B3-1785-CE02-5613-EA69A7A4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E05-4065-D0D1-A4C4-C6372E43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3EEDD51-6165-38B3-6E08-A724805D81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561" r="4561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2025D7-E0C2-2370-2E37-0A8C3A11F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709531"/>
            <a:ext cx="4616302" cy="4128444"/>
          </a:xfrm>
        </p:spPr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It ensures cut accuracy for improved efficiencies, waste reduction and creates a consistent end-product to meet retail and consumer expectations.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A0B66D3-3AAD-F14C-4455-5C5BAE027E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C89C21-9F27-7CF1-270A-69250BC847A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D8FC845-4039-9C9A-7139-3C54786C3EB4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E87F3E6-87AB-DD6D-5653-F2286BF030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B8C2941D-7E35-A5E5-269B-F6D98A1F59EE}"/>
              </a:ext>
            </a:extLst>
          </p:cNvPr>
          <p:cNvSpPr txBox="1">
            <a:spLocks/>
          </p:cNvSpPr>
          <p:nvPr/>
        </p:nvSpPr>
        <p:spPr>
          <a:xfrm>
            <a:off x="9983972" y="883062"/>
            <a:ext cx="1369827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Emerging production technologies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BD71EAD9-67BB-E743-895D-AE962ED6363D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84409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>
            <a:spLocks noGrp="1"/>
          </p:cNvSpPr>
          <p:nvPr>
            <p:ph type="ctrTitle"/>
          </p:nvPr>
        </p:nvSpPr>
        <p:spPr>
          <a:xfrm>
            <a:off x="838197" y="3719495"/>
            <a:ext cx="10515600" cy="173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2400"/>
              </a:spcBef>
              <a:buSzPts val="4000"/>
            </a:pPr>
            <a:r>
              <a:rPr lang="en-US" sz="4000" dirty="0"/>
              <a:t>Scan the QR code to</a:t>
            </a:r>
            <a:br>
              <a:rPr lang="en-US" sz="4000" dirty="0"/>
            </a:br>
            <a:r>
              <a:rPr lang="en-US" sz="4000" dirty="0"/>
              <a:t>access a range of Australian</a:t>
            </a:r>
            <a:br>
              <a:rPr lang="en-US" sz="4000" dirty="0"/>
            </a:br>
            <a:r>
              <a:rPr lang="en-US" sz="4000" dirty="0"/>
              <a:t>Curriculum-aligned 9–10 learning resources.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FB445-C314-6738-5FC8-79C0A4DF7265}"/>
              </a:ext>
            </a:extLst>
          </p:cNvPr>
          <p:cNvSpPr txBox="1"/>
          <p:nvPr/>
        </p:nvSpPr>
        <p:spPr>
          <a:xfrm>
            <a:off x="838197" y="5549893"/>
            <a:ext cx="1051560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Lessons 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Student resources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Classroom posters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Paddock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plate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card game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Teaching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video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F6E894-FD27-C448-E7B2-FECDF0DE0B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7" y="2070286"/>
            <a:ext cx="1352924" cy="1352924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F3B66B0B-8117-4448-CD12-7AA16E0396D0}"/>
              </a:ext>
            </a:extLst>
          </p:cNvPr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0FCE22-6394-C5AF-CE1C-4DDF5F8AB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2075046-D9BC-4974-55B1-E335140F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cows eating hay&#10;&#10;AI-generated content may be incorrect.">
            <a:extLst>
              <a:ext uri="{FF2B5EF4-FFF2-40B4-BE49-F238E27FC236}">
                <a16:creationId xmlns:a16="http://schemas.microsoft.com/office/drawing/2014/main" id="{72294C77-52AE-EEA2-F9DB-2143318808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CC11C50-12FC-274A-368A-2B1B0CEF7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543F24-0DCC-C035-9694-6EF75B22C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Feedlots allow producers to manage cattle in controlled conditions.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What is a feedlot, and what type</a:t>
            </a:r>
            <a:br>
              <a:rPr lang="en-US" dirty="0">
                <a:solidFill>
                  <a:srgbClr val="D17F61"/>
                </a:solidFill>
              </a:rPr>
            </a:br>
            <a:r>
              <a:rPr lang="en-US" dirty="0">
                <a:solidFill>
                  <a:srgbClr val="D17F61"/>
                </a:solidFill>
              </a:rPr>
              <a:t>of production system does it represent?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D391B6A-5B77-6AD6-0C29-0966FA7BE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238E8DF-6840-3180-C48C-AB5383A48DE5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61D7CE2-9C7E-300F-FD8A-5BAC9C4198D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45C29CC-5C12-37B2-1925-DCFD47DCF47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68F65AEB-D463-4119-FF73-0CAEF5786957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C990CBF6-F35F-771E-8D62-C520A3451927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4014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6C21-5A61-04D7-7F60-30BCA5E8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E43E-0FE4-3F17-229C-66C68392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86F1F8B-E1BD-C0E5-9742-25CC5B7AD9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8EF1-7B9D-16AE-9D40-49D24F4E7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709531"/>
            <a:ext cx="4616302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 confined yard where large numbers of cattle are fed a specific grain-based ration.</a:t>
            </a:r>
          </a:p>
          <a:p>
            <a:pPr marL="50800" indent="0">
              <a:buNone/>
            </a:pPr>
            <a:r>
              <a:rPr lang="en-US" dirty="0"/>
              <a:t>It is an example of an </a:t>
            </a:r>
            <a:r>
              <a:rPr lang="en-US" u="sng" dirty="0"/>
              <a:t>intensive</a:t>
            </a:r>
            <a:r>
              <a:rPr lang="en-US" dirty="0"/>
              <a:t> agricultural system.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B3C5A-226E-9FF5-C8FF-2DB3752B8D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F9FE150-7116-6DFC-ED6F-2D413171EA2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561DDE3-5EA0-E58F-039D-F1A485EE293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F8CB4-7AF0-D454-5A48-85C76B1E37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CB36CB31-905A-DC2C-9225-BDE3912EF687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D17F61"/>
              </a:solidFill>
            </a:endParaRP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6BD6EE6E-B985-7C81-5459-7A44AF97D1B6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02278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A0E9A4F-9B7B-F9F4-3D3B-F5C326BB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78A3ABA-2AC7-9929-D6AB-6D927D72A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D011F1-972D-B15A-38CA-3DE29BE95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935279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Ruminant animals have a </a:t>
            </a:r>
            <a:r>
              <a:rPr lang="en-US" b="0" dirty="0" err="1">
                <a:solidFill>
                  <a:schemeClr val="tx1"/>
                </a:solidFill>
              </a:rPr>
              <a:t>specialised</a:t>
            </a:r>
            <a:r>
              <a:rPr lang="en-US" b="0" dirty="0">
                <a:solidFill>
                  <a:schemeClr val="tx1"/>
                </a:solidFill>
              </a:rPr>
              <a:t> digestive system to process roughage.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Name the four stomach compartments of a ruminant digestive system.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60E54-77A7-C05B-653F-18024BF4BD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930CF1F-7CBA-2F71-4C2C-8D29DA9FED8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C74AC73-A761-8DC5-DC36-07CF1ACF735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CC2AF28E-6AD0-9DE8-4DDC-A1E24D37D9A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61FB5AA8-BAF3-F7C2-4246-67DB90B908A7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975755C2-1346-C66D-4260-28E1F3B85EE2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E4561EE-B7F2-1254-6387-5944019A1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3" r="-3507"/>
          <a:stretch>
            <a:fillRect/>
          </a:stretch>
        </p:blipFill>
        <p:spPr>
          <a:xfrm>
            <a:off x="5141784" y="1997313"/>
            <a:ext cx="6468969" cy="3840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35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A5942-F10B-9665-D7FA-2A9F856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A498-F854-2BAC-59D2-7313FFA5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D94C7-09FD-98A8-8333-AC7D6817BC9F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5DCBAAF8-23EA-D9EA-1ACA-573B136FACD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A35D619-C4CD-617F-69B8-FE4D0B6D0E64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174EE4-CDEC-C03A-25AC-F9CF51696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Rumen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Reticulum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Omasum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Abomasum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A9A7D4-294A-E9BD-1615-039EE1AE56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659B4374-8328-EFA7-805F-B0F07BB48E74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Intensive and extensive production systems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D17F61"/>
              </a:solidFill>
            </a:endParaRP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76A7CE52-64E1-AB3C-3A96-21C347301A9C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1</a:t>
            </a:r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EBD7C876-7F35-C9C1-0198-A437DA2C24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3" r="-3507"/>
          <a:stretch>
            <a:fillRect/>
          </a:stretch>
        </p:blipFill>
        <p:spPr>
          <a:xfrm>
            <a:off x="5141784" y="1997313"/>
            <a:ext cx="6468969" cy="3840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52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B49BAF7D-16BD-826C-4712-90AD3E1A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walking with sheep&#10;&#10;AI-generated content may be incorrect.">
            <a:extLst>
              <a:ext uri="{FF2B5EF4-FFF2-40B4-BE49-F238E27FC236}">
                <a16:creationId xmlns:a16="http://schemas.microsoft.com/office/drawing/2014/main" id="{21B23DB8-CC47-852C-2B59-478C0A35C6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57C3839-FA70-DF4C-3F09-242B5AE31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436795A-DA4E-3343-372A-45DB91D15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709531"/>
            <a:ext cx="445681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Producers rely on productive animals for successful food and </a:t>
            </a:r>
            <a:r>
              <a:rPr lang="en-US" b="0" dirty="0" err="1">
                <a:solidFill>
                  <a:schemeClr val="tx1"/>
                </a:solidFill>
              </a:rPr>
              <a:t>fibre</a:t>
            </a:r>
            <a:r>
              <a:rPr lang="en-US" b="0" dirty="0">
                <a:solidFill>
                  <a:schemeClr val="tx1"/>
                </a:solidFill>
              </a:rPr>
              <a:t> production.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D17F61"/>
                </a:solidFill>
              </a:rPr>
              <a:t>Why is it important for producers to care for the welfare of their animals.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013F4-4290-FE7C-FDF9-E011C62C3C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D3394DA8-2787-6703-BF25-599B3D24D28B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85150181-761D-B083-AF3A-4243D5A8A4A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D17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6AB487E3-5D17-9B90-DBC4-E4C37172E6E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96683D33-69D0-80FB-8E1D-627077B5586C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Animal welfare considerations</a:t>
            </a:r>
          </a:p>
        </p:txBody>
      </p: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E6F0D203-ACBD-1ABC-957D-8320A78D01B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8854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6215-3A7E-3A66-7CFD-CBC5D60E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384E-87B4-C987-73C9-AC66FE08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A1EEFDD-06BA-5DD1-AC53-316109FA20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BCA77-160A-FD5D-10AD-FA282BA4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709531"/>
            <a:ext cx="4977808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High standards of animal welfare result in productive animals that are not stressed, injured or diseased. These factors all contribute to the eating quality of the end product.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8F0B05-3B8D-BC42-91DB-CCB270582F8D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CC6B8C8-90B2-96A0-1D10-9E4851DC2A8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D70FA21-AE35-16CA-B335-3091BAC7D1DF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D17F6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rgbClr val="D17F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FEADA30-5D1F-3179-17E5-467CB22EC5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7F2205C8-EBD0-2EE1-6CB7-EFC1EF6BD93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D17F61"/>
                </a:solidFill>
              </a:rPr>
              <a:t>Animal welfare considerations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1ED7B114-9410-6E5E-B546-FC3F500E493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D17F61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47731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_dlc_DocId xmlns="9a6f3663-5805-41e2-9e58-82daa2a2e233">6NUZZZ3QTEHM-95936267-232437</_dlc_DocId>
    <ImageCreateDate xmlns="http://schemas.microsoft.com/sharepoint/v3" xsi:nil="true"/>
    <lcf76f155ced4ddcb4097134ff3c332f xmlns="25ec57dc-f9c5-4105-9194-901c80756e02">
      <Terms xmlns="http://schemas.microsoft.com/office/infopath/2007/PartnerControls"/>
    </lcf76f155ced4ddcb4097134ff3c332f>
    <TaxCatchAll xmlns="9a6f3663-5805-41e2-9e58-82daa2a2e233" xsi:nil="true"/>
    <_dlc_DocIdUrl xmlns="9a6f3663-5805-41e2-9e58-82daa2a2e233">
      <Url>https://mlaus.sharepoint.com/sites/StrategicCommunicationsandCorporateAffairs/_layouts/15/DocIdRedir.aspx?ID=6NUZZZ3QTEHM-95936267-232437</Url>
      <Description>6NUZZZ3QTEHM-95936267-232437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873072249BA2DF45B8217CBA303D25D0" ma:contentTypeVersion="1157" ma:contentTypeDescription="Upload an image or a photograph." ma:contentTypeScope="" ma:versionID="3b98ef93d93b7a514b0235052d77654f">
  <xsd:schema xmlns:xsd="http://www.w3.org/2001/XMLSchema" xmlns:xs="http://www.w3.org/2001/XMLSchema" xmlns:p="http://schemas.microsoft.com/office/2006/metadata/properties" xmlns:ns1="http://schemas.microsoft.com/sharepoint/v3" xmlns:ns2="9a6f3663-5805-41e2-9e58-82daa2a2e233" xmlns:ns3="25ec57dc-f9c5-4105-9194-901c80756e02" targetNamespace="http://schemas.microsoft.com/office/2006/metadata/properties" ma:root="true" ma:fieldsID="97c9b0358e5c7ac4b1c0a907e5bd6cb3" ns1:_="" ns2:_="" ns3:_="">
    <xsd:import namespace="http://schemas.microsoft.com/sharepoint/v3"/>
    <xsd:import namespace="9a6f3663-5805-41e2-9e58-82daa2a2e233"/>
    <xsd:import namespace="25ec57dc-f9c5-4105-9194-901c80756e02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7" nillable="true" ma:displayName="Picture Width" ma:internalName="ImageWidth" ma:readOnly="true">
      <xsd:simpleType>
        <xsd:restriction base="dms:Unknown"/>
      </xsd:simpleType>
    </xsd:element>
    <xsd:element name="ImageHeight" ma:index="8" nillable="true" ma:displayName="Picture Height" ma:internalName="ImageHeight" ma:readOnly="true">
      <xsd:simpleType>
        <xsd:restriction base="dms:Unknown"/>
      </xsd:simpleType>
    </xsd:element>
    <xsd:element name="ImageCreateDate" ma:index="9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0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11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2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13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f3663-5805-41e2-9e58-82daa2a2e233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5811fafd-24f0-40a3-a964-0d4d59c43130}" ma:internalName="TaxCatchAll" ma:showField="CatchAllData" ma:web="9a6f3663-5805-41e2-9e58-82daa2a2e2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c57dc-f9c5-4105-9194-901c80756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4ee84d0e-6e93-49eb-b9f4-5341c9135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E4C587-991A-42E1-A596-E3F0669B076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BC7E652-567B-416A-9D13-8CB17BF063CD}">
  <ds:schemaRefs>
    <ds:schemaRef ds:uri="http://schemas.microsoft.com/sharepoint/v3"/>
    <ds:schemaRef ds:uri="http://schemas.microsoft.com/office/infopath/2007/PartnerControls"/>
    <ds:schemaRef ds:uri="http://purl.org/dc/dcmitype/"/>
    <ds:schemaRef ds:uri="25ec57dc-f9c5-4105-9194-901c80756e02"/>
    <ds:schemaRef ds:uri="http://schemas.microsoft.com/office/2006/documentManagement/types"/>
    <ds:schemaRef ds:uri="http://purl.org/dc/terms/"/>
    <ds:schemaRef ds:uri="9a6f3663-5805-41e2-9e58-82daa2a2e233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234813-26AA-4CA1-9007-ED9B715D1A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8CB33F4-2A20-47CF-AA5A-07C9BB9B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6f3663-5805-41e2-9e58-82daa2a2e233"/>
    <ds:schemaRef ds:uri="25ec57dc-f9c5-4105-9194-901c80756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1341</Words>
  <Application>Microsoft Macintosh PowerPoint</Application>
  <PresentationFormat>Widescreen</PresentationFormat>
  <Paragraphs>301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Noto Sans Symbols</vt:lpstr>
      <vt:lpstr>Office Theme</vt:lpstr>
      <vt:lpstr>Hats and boots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Scan the QR code to access a range of Australian Curriculum-aligned 9–10 learning resources.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Sheep in Australia</dc:title>
  <dc:creator>Trisha Curtis</dc:creator>
  <cp:lastModifiedBy>Trisha Curtis</cp:lastModifiedBy>
  <cp:revision>4</cp:revision>
  <dcterms:created xsi:type="dcterms:W3CDTF">2022-06-26T22:05:13Z</dcterms:created>
  <dcterms:modified xsi:type="dcterms:W3CDTF">2026-03-12T06:36:36Z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0x01010200873072249BA2DF45B8217CBA303D25D0</vt:lpwstr>
  </property>
  <property fmtid="{D5CDD505-2E9C-101B-9397-08002B2CF9AE}" pid="3" name="MediaServiceImageTags">
    <vt:lpwstr/>
  </property>
  <property fmtid="{D5CDD505-2E9C-101B-9397-08002B2CF9AE}" pid="4" name="MSIP_Label_f07ddce7-1591-4a00-8c9f-76632455b2e3_Enabled">
    <vt:lpwstr>true</vt:lpwstr>
  </property>
  <property fmtid="{D5CDD505-2E9C-101B-9397-08002B2CF9AE}" pid="5" name="MSIP_Label_f07ddce7-1591-4a00-8c9f-76632455b2e3_SetDate">
    <vt:lpwstr>2026-02-26T05:34:46Z</vt:lpwstr>
  </property>
  <property fmtid="{D5CDD505-2E9C-101B-9397-08002B2CF9AE}" pid="6" name="MSIP_Label_f07ddce7-1591-4a00-8c9f-76632455b2e3_Method">
    <vt:lpwstr>Standard</vt:lpwstr>
  </property>
  <property fmtid="{D5CDD505-2E9C-101B-9397-08002B2CF9AE}" pid="7" name="MSIP_Label_f07ddce7-1591-4a00-8c9f-76632455b2e3_Name">
    <vt:lpwstr>Internal</vt:lpwstr>
  </property>
  <property fmtid="{D5CDD505-2E9C-101B-9397-08002B2CF9AE}" pid="8" name="MSIP_Label_f07ddce7-1591-4a00-8c9f-76632455b2e3_SiteId">
    <vt:lpwstr>a3829b1c-ecbe-49d4-88e9-4f28f79afa11</vt:lpwstr>
  </property>
  <property fmtid="{D5CDD505-2E9C-101B-9397-08002B2CF9AE}" pid="9" name="MSIP_Label_f07ddce7-1591-4a00-8c9f-76632455b2e3_ActionId">
    <vt:lpwstr>4677beda-a34b-4746-8479-2cb78c6c4108</vt:lpwstr>
  </property>
  <property fmtid="{D5CDD505-2E9C-101B-9397-08002B2CF9AE}" pid="10" name="MSIP_Label_f07ddce7-1591-4a00-8c9f-76632455b2e3_ContentBits">
    <vt:lpwstr>0</vt:lpwstr>
  </property>
  <property fmtid="{D5CDD505-2E9C-101B-9397-08002B2CF9AE}" pid="11" name="MSIP_Label_f07ddce7-1591-4a00-8c9f-76632455b2e3_Tag">
    <vt:lpwstr>50, 3, 0, 1</vt:lpwstr>
  </property>
  <property fmtid="{D5CDD505-2E9C-101B-9397-08002B2CF9AE}" pid="12" name="_dlc_DocIdItemGuid">
    <vt:lpwstr>faa45225-ff10-4089-970c-d06299e11c98</vt:lpwstr>
  </property>
</Properties>
</file>