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44"/>
  </p:notesMasterIdLst>
  <p:sldIdLst>
    <p:sldId id="256" r:id="rId6"/>
    <p:sldId id="269" r:id="rId7"/>
    <p:sldId id="284" r:id="rId8"/>
    <p:sldId id="287" r:id="rId9"/>
    <p:sldId id="288" r:id="rId10"/>
    <p:sldId id="289" r:id="rId11"/>
    <p:sldId id="290" r:id="rId12"/>
    <p:sldId id="285" r:id="rId13"/>
    <p:sldId id="286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28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49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pos="7151">
          <p15:clr>
            <a:srgbClr val="A4A3A4"/>
          </p15:clr>
        </p15:guide>
        <p15:guide id="4" pos="41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pncoZppxD9r0Ap1XfQpByxb/C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art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76B"/>
    <a:srgbClr val="698094"/>
    <a:srgbClr val="CFD6E0"/>
    <a:srgbClr val="5B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BC9EC-F353-C240-AF81-F3B681A8F6E6}" v="310" dt="2026-03-12T05:28:48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71"/>
    <p:restoredTop sz="94503"/>
  </p:normalViewPr>
  <p:slideViewPr>
    <p:cSldViewPr snapToGrid="0">
      <p:cViewPr varScale="1">
        <p:scale>
          <a:sx n="126" d="100"/>
          <a:sy n="126" d="100"/>
        </p:scale>
        <p:origin x="2104" y="192"/>
      </p:cViewPr>
      <p:guideLst>
        <p:guide orient="horz" pos="1049"/>
        <p:guide orient="horz" pos="3793"/>
        <p:guide pos="7151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ha Curtis" userId="0bf744e7-1b5e-43cf-863b-6b4c043b5982" providerId="ADAL" clId="{4A1756CD-E4F9-5832-8342-4FDA02B8B288}"/>
    <pc:docChg chg="undo custSel modSld modMainMaster">
      <pc:chgData name="Trisha Curtis" userId="0bf744e7-1b5e-43cf-863b-6b4c043b5982" providerId="ADAL" clId="{4A1756CD-E4F9-5832-8342-4FDA02B8B288}" dt="2026-03-12T05:50:00.156" v="689" actId="20577"/>
      <pc:docMkLst>
        <pc:docMk/>
      </pc:docMkLst>
      <pc:sldChg chg="addSp delSp modSp mod modNotesTx">
        <pc:chgData name="Trisha Curtis" userId="0bf744e7-1b5e-43cf-863b-6b4c043b5982" providerId="ADAL" clId="{4A1756CD-E4F9-5832-8342-4FDA02B8B288}" dt="2026-03-12T05:29:22.159" v="654" actId="20577"/>
        <pc:sldMkLst>
          <pc:docMk/>
          <pc:sldMk cId="0" sldId="256"/>
        </pc:sldMkLst>
        <pc:spChg chg="mod">
          <ac:chgData name="Trisha Curtis" userId="0bf744e7-1b5e-43cf-863b-6b4c043b5982" providerId="ADAL" clId="{4A1756CD-E4F9-5832-8342-4FDA02B8B288}" dt="2026-02-27T07:46:42.099" v="105" actId="207"/>
          <ac:spMkLst>
            <pc:docMk/>
            <pc:sldMk cId="0" sldId="256"/>
            <ac:spMk id="10" creationId="{C25B9D9C-1C2E-387A-1932-963BAF5C6742}"/>
          </ac:spMkLst>
        </pc:spChg>
        <pc:spChg chg="mod">
          <ac:chgData name="Trisha Curtis" userId="0bf744e7-1b5e-43cf-863b-6b4c043b5982" providerId="ADAL" clId="{4A1756CD-E4F9-5832-8342-4FDA02B8B288}" dt="2026-02-27T01:28:56.555" v="54" actId="14100"/>
          <ac:spMkLst>
            <pc:docMk/>
            <pc:sldMk cId="0" sldId="256"/>
            <ac:spMk id="54" creationId="{00000000-0000-0000-0000-000000000000}"/>
          </ac:spMkLst>
        </pc:spChg>
        <pc:picChg chg="add mod">
          <ac:chgData name="Trisha Curtis" userId="0bf744e7-1b5e-43cf-863b-6b4c043b5982" providerId="ADAL" clId="{4A1756CD-E4F9-5832-8342-4FDA02B8B288}" dt="2026-02-27T01:29:09.362" v="58" actId="14100"/>
          <ac:picMkLst>
            <pc:docMk/>
            <pc:sldMk cId="0" sldId="256"/>
            <ac:picMk id="5" creationId="{85B55C58-C3EB-EE0A-2BAF-F523E256287D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29:57.368" v="656" actId="207"/>
        <pc:sldMkLst>
          <pc:docMk/>
          <pc:sldMk cId="0" sldId="269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0" sldId="269"/>
            <ac:spMk id="4" creationId="{59E5F291-CD0B-B41D-2254-A1ED6FDDA971}"/>
          </ac:spMkLst>
        </pc:spChg>
        <pc:spChg chg="mod ord">
          <ac:chgData name="Trisha Curtis" userId="0bf744e7-1b5e-43cf-863b-6b4c043b5982" providerId="ADAL" clId="{4A1756CD-E4F9-5832-8342-4FDA02B8B288}" dt="2026-02-27T07:52:42.165" v="160" actId="700"/>
          <ac:spMkLst>
            <pc:docMk/>
            <pc:sldMk cId="0" sldId="269"/>
            <ac:spMk id="179" creationId="{00000000-0000-0000-0000-000000000000}"/>
          </ac:spMkLst>
        </pc:spChg>
        <pc:spChg chg="mod ord">
          <ac:chgData name="Trisha Curtis" userId="0bf744e7-1b5e-43cf-863b-6b4c043b5982" providerId="ADAL" clId="{4A1756CD-E4F9-5832-8342-4FDA02B8B288}" dt="2026-02-27T07:52:42.165" v="160" actId="700"/>
          <ac:spMkLst>
            <pc:docMk/>
            <pc:sldMk cId="0" sldId="269"/>
            <ac:spMk id="180" creationId="{00000000-0000-0000-0000-000000000000}"/>
          </ac:spMkLst>
        </pc:spChg>
        <pc:spChg chg="mod">
          <ac:chgData name="Trisha Curtis" userId="0bf744e7-1b5e-43cf-863b-6b4c043b5982" providerId="ADAL" clId="{4A1756CD-E4F9-5832-8342-4FDA02B8B288}" dt="2026-02-27T07:46:54.603" v="106" actId="207"/>
          <ac:spMkLst>
            <pc:docMk/>
            <pc:sldMk cId="0" sldId="269"/>
            <ac:spMk id="183" creationId="{00000000-0000-0000-0000-000000000000}"/>
          </ac:spMkLst>
        </pc:spChg>
        <pc:picChg chg="add mod ord modCrop">
          <ac:chgData name="Trisha Curtis" userId="0bf744e7-1b5e-43cf-863b-6b4c043b5982" providerId="ADAL" clId="{4A1756CD-E4F9-5832-8342-4FDA02B8B288}" dt="2026-03-12T05:29:57.368" v="656" actId="207"/>
          <ac:picMkLst>
            <pc:docMk/>
            <pc:sldMk cId="0" sldId="269"/>
            <ac:picMk id="5" creationId="{EE759506-DDF2-31C8-A535-1101503526D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50:00.156" v="689" actId="20577"/>
        <pc:sldMkLst>
          <pc:docMk/>
          <pc:sldMk cId="0" sldId="283"/>
        </pc:sldMkLst>
        <pc:spChg chg="add mod">
          <ac:chgData name="Trisha Curtis" userId="0bf744e7-1b5e-43cf-863b-6b4c043b5982" providerId="ADAL" clId="{4A1756CD-E4F9-5832-8342-4FDA02B8B288}" dt="2026-02-27T01:29:27.973" v="60"/>
          <ac:spMkLst>
            <pc:docMk/>
            <pc:sldMk cId="0" sldId="283"/>
            <ac:spMk id="7" creationId="{F3B66B0B-8117-4448-CD12-7AA16E0396D0}"/>
          </ac:spMkLst>
        </pc:spChg>
        <pc:spChg chg="mod">
          <ac:chgData name="Trisha Curtis" userId="0bf744e7-1b5e-43cf-863b-6b4c043b5982" providerId="ADAL" clId="{4A1756CD-E4F9-5832-8342-4FDA02B8B288}" dt="2026-03-12T05:50:00.156" v="689" actId="20577"/>
          <ac:spMkLst>
            <pc:docMk/>
            <pc:sldMk cId="0" sldId="283"/>
            <ac:spMk id="326" creationId="{00000000-0000-0000-0000-000000000000}"/>
          </ac:spMkLst>
        </pc:spChg>
        <pc:picChg chg="add mod">
          <ac:chgData name="Trisha Curtis" userId="0bf744e7-1b5e-43cf-863b-6b4c043b5982" providerId="ADAL" clId="{4A1756CD-E4F9-5832-8342-4FDA02B8B288}" dt="2026-02-27T01:29:27.973" v="60"/>
          <ac:picMkLst>
            <pc:docMk/>
            <pc:sldMk cId="0" sldId="283"/>
            <ac:picMk id="8" creationId="{EF0FCE22-6394-C5AF-CE1C-4DDF5F8AB43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02.309" v="657" actId="207"/>
        <pc:sldMkLst>
          <pc:docMk/>
          <pc:sldMk cId="3624925798" sldId="284"/>
        </pc:sldMkLst>
        <pc:spChg chg="mod">
          <ac:chgData name="Trisha Curtis" userId="0bf744e7-1b5e-43cf-863b-6b4c043b5982" providerId="ADAL" clId="{4A1756CD-E4F9-5832-8342-4FDA02B8B288}" dt="2026-02-27T07:54:22.098" v="170" actId="1076"/>
          <ac:spMkLst>
            <pc:docMk/>
            <pc:sldMk cId="3624925798" sldId="284"/>
            <ac:spMk id="6" creationId="{49619047-FCBB-F697-CD0B-C46DF755CEF0}"/>
          </ac:spMkLst>
        </pc:spChg>
        <pc:spChg chg="mod">
          <ac:chgData name="Trisha Curtis" userId="0bf744e7-1b5e-43cf-863b-6b4c043b5982" providerId="ADAL" clId="{4A1756CD-E4F9-5832-8342-4FDA02B8B288}" dt="2026-02-27T07:48:46.751" v="131" actId="207"/>
          <ac:spMkLst>
            <pc:docMk/>
            <pc:sldMk cId="3624925798" sldId="284"/>
            <ac:spMk id="9" creationId="{505DF06B-A645-D2A6-97D7-6B2E40741E38}"/>
          </ac:spMkLst>
        </pc:spChg>
        <pc:spChg chg="mod">
          <ac:chgData name="Trisha Curtis" userId="0bf744e7-1b5e-43cf-863b-6b4c043b5982" providerId="ADAL" clId="{4A1756CD-E4F9-5832-8342-4FDA02B8B288}" dt="2026-02-27T08:24:34.299" v="224" actId="207"/>
          <ac:spMkLst>
            <pc:docMk/>
            <pc:sldMk cId="3624925798" sldId="284"/>
            <ac:spMk id="13" creationId="{B94B2D17-5AAD-525A-FDAA-23AB5BC6C54A}"/>
          </ac:spMkLst>
        </pc:spChg>
        <pc:spChg chg="mod">
          <ac:chgData name="Trisha Curtis" userId="0bf744e7-1b5e-43cf-863b-6b4c043b5982" providerId="ADAL" clId="{4A1756CD-E4F9-5832-8342-4FDA02B8B288}" dt="2026-02-27T08:24:34.299" v="224" actId="207"/>
          <ac:spMkLst>
            <pc:docMk/>
            <pc:sldMk cId="3624925798" sldId="284"/>
            <ac:spMk id="14" creationId="{0620F155-4B2C-6062-9A9C-69A5EAAA0720}"/>
          </ac:spMkLst>
        </pc:spChg>
        <pc:picChg chg="add mod">
          <ac:chgData name="Trisha Curtis" userId="0bf744e7-1b5e-43cf-863b-6b4c043b5982" providerId="ADAL" clId="{4A1756CD-E4F9-5832-8342-4FDA02B8B288}" dt="2026-03-12T05:30:02.309" v="657" actId="207"/>
          <ac:picMkLst>
            <pc:docMk/>
            <pc:sldMk cId="3624925798" sldId="284"/>
            <ac:picMk id="5" creationId="{DF941EEA-1EAC-6E97-8E4A-8B30AB195FBF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0:22.691" v="662" actId="207"/>
        <pc:sldMkLst>
          <pc:docMk/>
          <pc:sldMk cId="88543029" sldId="285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88543029" sldId="285"/>
            <ac:spMk id="7" creationId="{66857908-B812-0FD2-A797-C638FA017D5E}"/>
          </ac:spMkLst>
        </pc:spChg>
        <pc:spChg chg="mod ord">
          <ac:chgData name="Trisha Curtis" userId="0bf744e7-1b5e-43cf-863b-6b4c043b5982" providerId="ADAL" clId="{4A1756CD-E4F9-5832-8342-4FDA02B8B288}" dt="2026-02-27T07:53:21.787" v="166" actId="700"/>
          <ac:spMkLst>
            <pc:docMk/>
            <pc:sldMk cId="88543029" sldId="285"/>
            <ac:spMk id="179" creationId="{857C3839-FA70-DF4C-3F09-242B5AE31810}"/>
          </ac:spMkLst>
        </pc:spChg>
        <pc:spChg chg="mod ord">
          <ac:chgData name="Trisha Curtis" userId="0bf744e7-1b5e-43cf-863b-6b4c043b5982" providerId="ADAL" clId="{4A1756CD-E4F9-5832-8342-4FDA02B8B288}" dt="2026-02-27T07:53:21.787" v="166" actId="700"/>
          <ac:spMkLst>
            <pc:docMk/>
            <pc:sldMk cId="88543029" sldId="285"/>
            <ac:spMk id="180" creationId="{C436795A-DA4E-3343-372A-45DB91D15CAA}"/>
          </ac:spMkLst>
        </pc:spChg>
        <pc:spChg chg="mod">
          <ac:chgData name="Trisha Curtis" userId="0bf744e7-1b5e-43cf-863b-6b4c043b5982" providerId="ADAL" clId="{4A1756CD-E4F9-5832-8342-4FDA02B8B288}" dt="2026-02-27T07:47:05.573" v="109" actId="207"/>
          <ac:spMkLst>
            <pc:docMk/>
            <pc:sldMk cId="88543029" sldId="285"/>
            <ac:spMk id="183" creationId="{85150181-761D-B083-AF3A-4243D5A8A4A6}"/>
          </ac:spMkLst>
        </pc:spChg>
        <pc:picChg chg="add mod ord modCrop">
          <ac:chgData name="Trisha Curtis" userId="0bf744e7-1b5e-43cf-863b-6b4c043b5982" providerId="ADAL" clId="{4A1756CD-E4F9-5832-8342-4FDA02B8B288}" dt="2026-03-12T05:30:22.691" v="662" actId="207"/>
          <ac:picMkLst>
            <pc:docMk/>
            <pc:sldMk cId="88543029" sldId="285"/>
            <ac:picMk id="5" creationId="{C02B0268-A357-D2DE-0625-4B4D78E9BCA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25.819" v="663" actId="207"/>
        <pc:sldMkLst>
          <pc:docMk/>
          <pc:sldMk cId="1477310403" sldId="286"/>
        </pc:sldMkLst>
        <pc:spChg chg="mod">
          <ac:chgData name="Trisha Curtis" userId="0bf744e7-1b5e-43cf-863b-6b4c043b5982" providerId="ADAL" clId="{4A1756CD-E4F9-5832-8342-4FDA02B8B288}" dt="2026-02-27T08:24:55.006" v="227" actId="207"/>
          <ac:spMkLst>
            <pc:docMk/>
            <pc:sldMk cId="1477310403" sldId="286"/>
            <ac:spMk id="7" creationId="{8638F0F6-DE9B-D137-3846-1C3BC4FB2792}"/>
          </ac:spMkLst>
        </pc:spChg>
        <pc:spChg chg="mod">
          <ac:chgData name="Trisha Curtis" userId="0bf744e7-1b5e-43cf-863b-6b4c043b5982" providerId="ADAL" clId="{4A1756CD-E4F9-5832-8342-4FDA02B8B288}" dt="2026-02-27T07:49:56.437" v="139" actId="207"/>
          <ac:spMkLst>
            <pc:docMk/>
            <pc:sldMk cId="1477310403" sldId="286"/>
            <ac:spMk id="9" creationId="{BD70FA21-AE35-16CA-B335-3091BAC7D1DF}"/>
          </ac:spMkLst>
        </pc:spChg>
        <pc:spChg chg="mod">
          <ac:chgData name="Trisha Curtis" userId="0bf744e7-1b5e-43cf-863b-6b4c043b5982" providerId="ADAL" clId="{4A1756CD-E4F9-5832-8342-4FDA02B8B288}" dt="2026-02-27T08:24:55.006" v="227" actId="207"/>
          <ac:spMkLst>
            <pc:docMk/>
            <pc:sldMk cId="1477310403" sldId="286"/>
            <ac:spMk id="11" creationId="{C50B6C93-CB82-AB97-FF84-123330F67610}"/>
          </ac:spMkLst>
        </pc:spChg>
        <pc:picChg chg="add mod">
          <ac:chgData name="Trisha Curtis" userId="0bf744e7-1b5e-43cf-863b-6b4c043b5982" providerId="ADAL" clId="{4A1756CD-E4F9-5832-8342-4FDA02B8B288}" dt="2026-03-12T05:30:25.819" v="663" actId="207"/>
          <ac:picMkLst>
            <pc:docMk/>
            <pc:sldMk cId="1477310403" sldId="286"/>
            <ac:picMk id="5" creationId="{7FAC2A08-A564-1FF6-0C1D-07C6FE703375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0:06.124" v="658" actId="207"/>
        <pc:sldMkLst>
          <pc:docMk/>
          <pc:sldMk cId="2940149527" sldId="287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2940149527" sldId="287"/>
            <ac:spMk id="6" creationId="{C7CE1921-2333-AE38-A695-E1FA9AC2B7A4}"/>
          </ac:spMkLst>
        </pc:spChg>
        <pc:spChg chg="mod ord">
          <ac:chgData name="Trisha Curtis" userId="0bf744e7-1b5e-43cf-863b-6b4c043b5982" providerId="ADAL" clId="{4A1756CD-E4F9-5832-8342-4FDA02B8B288}" dt="2026-02-27T07:52:48.128" v="161" actId="700"/>
          <ac:spMkLst>
            <pc:docMk/>
            <pc:sldMk cId="2940149527" sldId="287"/>
            <ac:spMk id="179" creationId="{ACC11C50-12FC-274A-368A-2B1B0CEF7542}"/>
          </ac:spMkLst>
        </pc:spChg>
        <pc:spChg chg="mod ord">
          <ac:chgData name="Trisha Curtis" userId="0bf744e7-1b5e-43cf-863b-6b4c043b5982" providerId="ADAL" clId="{4A1756CD-E4F9-5832-8342-4FDA02B8B288}" dt="2026-02-27T07:52:48.128" v="161" actId="700"/>
          <ac:spMkLst>
            <pc:docMk/>
            <pc:sldMk cId="2940149527" sldId="287"/>
            <ac:spMk id="180" creationId="{D7543F24-0DCC-C035-9694-6EF75B22CB30}"/>
          </ac:spMkLst>
        </pc:spChg>
        <pc:spChg chg="mod">
          <ac:chgData name="Trisha Curtis" userId="0bf744e7-1b5e-43cf-863b-6b4c043b5982" providerId="ADAL" clId="{4A1756CD-E4F9-5832-8342-4FDA02B8B288}" dt="2026-02-27T07:46:58.329" v="107" actId="207"/>
          <ac:spMkLst>
            <pc:docMk/>
            <pc:sldMk cId="2940149527" sldId="287"/>
            <ac:spMk id="183" creationId="{561D7CE2-9C7E-300F-FD8A-5BAC9C4198D6}"/>
          </ac:spMkLst>
        </pc:spChg>
        <pc:picChg chg="add mod ord modCrop">
          <ac:chgData name="Trisha Curtis" userId="0bf744e7-1b5e-43cf-863b-6b4c043b5982" providerId="ADAL" clId="{4A1756CD-E4F9-5832-8342-4FDA02B8B288}" dt="2026-03-12T05:30:06.124" v="658" actId="207"/>
          <ac:picMkLst>
            <pc:docMk/>
            <pc:sldMk cId="2940149527" sldId="287"/>
            <ac:picMk id="7" creationId="{72C87BD0-F877-F3B7-2AA6-CAE7E522E0E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10.937" v="659" actId="207"/>
        <pc:sldMkLst>
          <pc:docMk/>
          <pc:sldMk cId="1022783871" sldId="288"/>
        </pc:sldMkLst>
        <pc:spChg chg="mod">
          <ac:chgData name="Trisha Curtis" userId="0bf744e7-1b5e-43cf-863b-6b4c043b5982" providerId="ADAL" clId="{4A1756CD-E4F9-5832-8342-4FDA02B8B288}" dt="2026-02-27T08:24:40.352" v="225" actId="207"/>
          <ac:spMkLst>
            <pc:docMk/>
            <pc:sldMk cId="1022783871" sldId="288"/>
            <ac:spMk id="7" creationId="{063E4FC4-5372-05F1-C418-17F794DD3DCD}"/>
          </ac:spMkLst>
        </pc:spChg>
        <pc:spChg chg="mod">
          <ac:chgData name="Trisha Curtis" userId="0bf744e7-1b5e-43cf-863b-6b4c043b5982" providerId="ADAL" clId="{4A1756CD-E4F9-5832-8342-4FDA02B8B288}" dt="2026-02-27T07:48:56.031" v="132" actId="207"/>
          <ac:spMkLst>
            <pc:docMk/>
            <pc:sldMk cId="1022783871" sldId="288"/>
            <ac:spMk id="9" creationId="{2561DDE3-5EA0-E58F-039D-F1A485EE293A}"/>
          </ac:spMkLst>
        </pc:spChg>
        <pc:spChg chg="mod">
          <ac:chgData name="Trisha Curtis" userId="0bf744e7-1b5e-43cf-863b-6b4c043b5982" providerId="ADAL" clId="{4A1756CD-E4F9-5832-8342-4FDA02B8B288}" dt="2026-02-27T08:24:40.352" v="225" actId="207"/>
          <ac:spMkLst>
            <pc:docMk/>
            <pc:sldMk cId="1022783871" sldId="288"/>
            <ac:spMk id="11" creationId="{16C9DB8A-3D5B-CB6D-DC9A-D91427616BBF}"/>
          </ac:spMkLst>
        </pc:spChg>
        <pc:picChg chg="add mod">
          <ac:chgData name="Trisha Curtis" userId="0bf744e7-1b5e-43cf-863b-6b4c043b5982" providerId="ADAL" clId="{4A1756CD-E4F9-5832-8342-4FDA02B8B288}" dt="2026-03-12T05:30:10.937" v="659" actId="207"/>
          <ac:picMkLst>
            <pc:docMk/>
            <pc:sldMk cId="1022783871" sldId="288"/>
            <ac:picMk id="5" creationId="{9EDFA3AB-3EBC-8172-2D1E-2ABEA20FAA6C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0:15.475" v="660" actId="207"/>
        <pc:sldMkLst>
          <pc:docMk/>
          <pc:sldMk cId="957359178" sldId="289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957359178" sldId="289"/>
            <ac:spMk id="6" creationId="{FFFA378E-6852-3951-6084-77EDA610A32B}"/>
          </ac:spMkLst>
        </pc:spChg>
        <pc:spChg chg="mod ord">
          <ac:chgData name="Trisha Curtis" userId="0bf744e7-1b5e-43cf-863b-6b4c043b5982" providerId="ADAL" clId="{4A1756CD-E4F9-5832-8342-4FDA02B8B288}" dt="2026-02-27T07:52:53.571" v="162" actId="700"/>
          <ac:spMkLst>
            <pc:docMk/>
            <pc:sldMk cId="957359178" sldId="289"/>
            <ac:spMk id="179" creationId="{278A3ABA-2AC7-9929-D6AB-6D927D72A3C5}"/>
          </ac:spMkLst>
        </pc:spChg>
        <pc:spChg chg="mod ord">
          <ac:chgData name="Trisha Curtis" userId="0bf744e7-1b5e-43cf-863b-6b4c043b5982" providerId="ADAL" clId="{4A1756CD-E4F9-5832-8342-4FDA02B8B288}" dt="2026-02-27T07:52:58.196" v="163" actId="14100"/>
          <ac:spMkLst>
            <pc:docMk/>
            <pc:sldMk cId="957359178" sldId="289"/>
            <ac:spMk id="180" creationId="{D7D011F1-972D-B15A-38CA-3DE29BE95621}"/>
          </ac:spMkLst>
        </pc:spChg>
        <pc:spChg chg="mod">
          <ac:chgData name="Trisha Curtis" userId="0bf744e7-1b5e-43cf-863b-6b4c043b5982" providerId="ADAL" clId="{4A1756CD-E4F9-5832-8342-4FDA02B8B288}" dt="2026-02-27T07:47:01.299" v="108" actId="207"/>
          <ac:spMkLst>
            <pc:docMk/>
            <pc:sldMk cId="957359178" sldId="289"/>
            <ac:spMk id="183" creationId="{4C74AC73-A761-8DC5-DC36-07CF1ACF7357}"/>
          </ac:spMkLst>
        </pc:spChg>
        <pc:picChg chg="add mod ord modCrop">
          <ac:chgData name="Trisha Curtis" userId="0bf744e7-1b5e-43cf-863b-6b4c043b5982" providerId="ADAL" clId="{4A1756CD-E4F9-5832-8342-4FDA02B8B288}" dt="2026-03-12T05:30:15.475" v="660" actId="207"/>
          <ac:picMkLst>
            <pc:docMk/>
            <pc:sldMk cId="957359178" sldId="289"/>
            <ac:picMk id="7" creationId="{03EBF943-6746-A683-F2AE-6AF145ABA9A9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19.350" v="661" actId="207"/>
        <pc:sldMkLst>
          <pc:docMk/>
          <pc:sldMk cId="3736527687" sldId="290"/>
        </pc:sldMkLst>
        <pc:spChg chg="mod">
          <ac:chgData name="Trisha Curtis" userId="0bf744e7-1b5e-43cf-863b-6b4c043b5982" providerId="ADAL" clId="{4A1756CD-E4F9-5832-8342-4FDA02B8B288}" dt="2026-02-27T08:24:46.984" v="226" actId="207"/>
          <ac:spMkLst>
            <pc:docMk/>
            <pc:sldMk cId="3736527687" sldId="290"/>
            <ac:spMk id="7" creationId="{9667D6BC-5DE5-C9EE-EEB3-3B51E49EC7F7}"/>
          </ac:spMkLst>
        </pc:spChg>
        <pc:spChg chg="mod">
          <ac:chgData name="Trisha Curtis" userId="0bf744e7-1b5e-43cf-863b-6b4c043b5982" providerId="ADAL" clId="{4A1756CD-E4F9-5832-8342-4FDA02B8B288}" dt="2026-02-27T07:49:02.610" v="135" actId="207"/>
          <ac:spMkLst>
            <pc:docMk/>
            <pc:sldMk cId="3736527687" sldId="290"/>
            <ac:spMk id="9" creationId="{0A35D619-C4CD-617F-69B8-FE4D0B6D0E64}"/>
          </ac:spMkLst>
        </pc:spChg>
        <pc:spChg chg="mod">
          <ac:chgData name="Trisha Curtis" userId="0bf744e7-1b5e-43cf-863b-6b4c043b5982" providerId="ADAL" clId="{4A1756CD-E4F9-5832-8342-4FDA02B8B288}" dt="2026-02-27T08:24:46.984" v="226" actId="207"/>
          <ac:spMkLst>
            <pc:docMk/>
            <pc:sldMk cId="3736527687" sldId="290"/>
            <ac:spMk id="11" creationId="{4BF51A79-9B67-B61A-6B86-03F9274336B1}"/>
          </ac:spMkLst>
        </pc:spChg>
        <pc:picChg chg="add mod">
          <ac:chgData name="Trisha Curtis" userId="0bf744e7-1b5e-43cf-863b-6b4c043b5982" providerId="ADAL" clId="{4A1756CD-E4F9-5832-8342-4FDA02B8B288}" dt="2026-03-12T05:30:19.350" v="661" actId="207"/>
          <ac:picMkLst>
            <pc:docMk/>
            <pc:sldMk cId="3736527687" sldId="290"/>
            <ac:picMk id="5" creationId="{049C8221-8E25-F718-193D-00C15B05A165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0:29.456" v="664" actId="207"/>
        <pc:sldMkLst>
          <pc:docMk/>
          <pc:sldMk cId="3879259397" sldId="291"/>
        </pc:sldMkLst>
        <pc:spChg chg="add mod ord">
          <ac:chgData name="Trisha Curtis" userId="0bf744e7-1b5e-43cf-863b-6b4c043b5982" providerId="ADAL" clId="{4A1756CD-E4F9-5832-8342-4FDA02B8B288}" dt="2026-02-27T07:56:09.939" v="171" actId="700"/>
          <ac:spMkLst>
            <pc:docMk/>
            <pc:sldMk cId="3879259397" sldId="291"/>
            <ac:spMk id="5" creationId="{291DF641-3496-5E24-283C-8B18D5107A30}"/>
          </ac:spMkLst>
        </pc:spChg>
        <pc:spChg chg="mod ord">
          <ac:chgData name="Trisha Curtis" userId="0bf744e7-1b5e-43cf-863b-6b4c043b5982" providerId="ADAL" clId="{4A1756CD-E4F9-5832-8342-4FDA02B8B288}" dt="2026-02-27T07:56:09.939" v="171" actId="700"/>
          <ac:spMkLst>
            <pc:docMk/>
            <pc:sldMk cId="3879259397" sldId="291"/>
            <ac:spMk id="179" creationId="{2564C51B-2DB3-E00C-DA70-6010E8D75EB3}"/>
          </ac:spMkLst>
        </pc:spChg>
        <pc:spChg chg="mod ord">
          <ac:chgData name="Trisha Curtis" userId="0bf744e7-1b5e-43cf-863b-6b4c043b5982" providerId="ADAL" clId="{4A1756CD-E4F9-5832-8342-4FDA02B8B288}" dt="2026-02-27T07:56:09.939" v="171" actId="700"/>
          <ac:spMkLst>
            <pc:docMk/>
            <pc:sldMk cId="3879259397" sldId="291"/>
            <ac:spMk id="180" creationId="{6881BA1C-A197-5E19-2A74-62D1C11F7D28}"/>
          </ac:spMkLst>
        </pc:spChg>
        <pc:spChg chg="mod">
          <ac:chgData name="Trisha Curtis" userId="0bf744e7-1b5e-43cf-863b-6b4c043b5982" providerId="ADAL" clId="{4A1756CD-E4F9-5832-8342-4FDA02B8B288}" dt="2026-02-27T07:47:09.345" v="110" actId="207"/>
          <ac:spMkLst>
            <pc:docMk/>
            <pc:sldMk cId="3879259397" sldId="291"/>
            <ac:spMk id="183" creationId="{1FD8B76A-8125-BA68-EDE2-544A4D903689}"/>
          </ac:spMkLst>
        </pc:spChg>
        <pc:picChg chg="add mod">
          <ac:chgData name="Trisha Curtis" userId="0bf744e7-1b5e-43cf-863b-6b4c043b5982" providerId="ADAL" clId="{4A1756CD-E4F9-5832-8342-4FDA02B8B288}" dt="2026-03-12T05:30:29.456" v="664" actId="207"/>
          <ac:picMkLst>
            <pc:docMk/>
            <pc:sldMk cId="3879259397" sldId="291"/>
            <ac:picMk id="2" creationId="{C7513312-537A-552C-05CF-436BA6651279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32.650" v="665" actId="207"/>
        <pc:sldMkLst>
          <pc:docMk/>
          <pc:sldMk cId="546443654" sldId="292"/>
        </pc:sldMkLst>
        <pc:spChg chg="mod">
          <ac:chgData name="Trisha Curtis" userId="0bf744e7-1b5e-43cf-863b-6b4c043b5982" providerId="ADAL" clId="{4A1756CD-E4F9-5832-8342-4FDA02B8B288}" dt="2026-02-27T08:25:04.391" v="229" actId="207"/>
          <ac:spMkLst>
            <pc:docMk/>
            <pc:sldMk cId="546443654" sldId="292"/>
            <ac:spMk id="7" creationId="{8339776F-FC2E-ABDF-3885-491AEF8BD6A1}"/>
          </ac:spMkLst>
        </pc:spChg>
        <pc:spChg chg="mod">
          <ac:chgData name="Trisha Curtis" userId="0bf744e7-1b5e-43cf-863b-6b4c043b5982" providerId="ADAL" clId="{4A1756CD-E4F9-5832-8342-4FDA02B8B288}" dt="2026-02-27T08:25:00.445" v="228" actId="207"/>
          <ac:spMkLst>
            <pc:docMk/>
            <pc:sldMk cId="546443654" sldId="292"/>
            <ac:spMk id="9" creationId="{4C32E657-87A5-08AB-BF6C-8ADAB74C8606}"/>
          </ac:spMkLst>
        </pc:spChg>
        <pc:spChg chg="mod">
          <ac:chgData name="Trisha Curtis" userId="0bf744e7-1b5e-43cf-863b-6b4c043b5982" providerId="ADAL" clId="{4A1756CD-E4F9-5832-8342-4FDA02B8B288}" dt="2026-02-27T08:25:04.391" v="229" actId="207"/>
          <ac:spMkLst>
            <pc:docMk/>
            <pc:sldMk cId="546443654" sldId="292"/>
            <ac:spMk id="11" creationId="{5F1B3397-6591-13FA-432B-0AA6BDE6F15E}"/>
          </ac:spMkLst>
        </pc:spChg>
        <pc:picChg chg="add mod">
          <ac:chgData name="Trisha Curtis" userId="0bf744e7-1b5e-43cf-863b-6b4c043b5982" providerId="ADAL" clId="{4A1756CD-E4F9-5832-8342-4FDA02B8B288}" dt="2026-03-12T05:30:32.650" v="665" actId="207"/>
          <ac:picMkLst>
            <pc:docMk/>
            <pc:sldMk cId="546443654" sldId="292"/>
            <ac:picMk id="5" creationId="{12292B08-4B67-F01D-7D89-F3FCDDCA9CC4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40.580" v="668" actId="207"/>
        <pc:sldMkLst>
          <pc:docMk/>
          <pc:sldMk cId="746069855" sldId="293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746069855" sldId="293"/>
            <ac:spMk id="5" creationId="{8800B653-6D77-53EA-2253-FCAEE27A545A}"/>
          </ac:spMkLst>
        </pc:spChg>
        <pc:spChg chg="add mod">
          <ac:chgData name="Trisha Curtis" userId="0bf744e7-1b5e-43cf-863b-6b4c043b5982" providerId="ADAL" clId="{4A1756CD-E4F9-5832-8342-4FDA02B8B288}" dt="2026-02-28T05:47:00.445" v="293" actId="20577"/>
          <ac:spMkLst>
            <pc:docMk/>
            <pc:sldMk cId="746069855" sldId="293"/>
            <ac:spMk id="11" creationId="{619B92D0-CC60-F436-1E00-2EE0A6BA3877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19" creationId="{7E8417F8-C31C-2A6A-1547-C308E3897690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20" creationId="{909C361A-B5C5-0E6B-8CAF-AD2321C3E6B0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22" creationId="{A71539E8-2768-AFDD-B721-654F22594F07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23" creationId="{C34305D1-55D6-107B-943E-3BE1E404FB60}"/>
          </ac:spMkLst>
        </pc:spChg>
        <pc:spChg chg="add mod">
          <ac:chgData name="Trisha Curtis" userId="0bf744e7-1b5e-43cf-863b-6b4c043b5982" providerId="ADAL" clId="{4A1756CD-E4F9-5832-8342-4FDA02B8B288}" dt="2026-02-28T05:46:18.435" v="283"/>
          <ac:spMkLst>
            <pc:docMk/>
            <pc:sldMk cId="746069855" sldId="293"/>
            <ac:spMk id="24" creationId="{6FC9EB4D-34D6-BAC0-5041-074F72517677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26" creationId="{EE7453EE-6742-7153-D86A-37ED37AEB90E}"/>
          </ac:spMkLst>
        </pc:spChg>
        <pc:spChg chg="mod">
          <ac:chgData name="Trisha Curtis" userId="0bf744e7-1b5e-43cf-863b-6b4c043b5982" providerId="ADAL" clId="{4A1756CD-E4F9-5832-8342-4FDA02B8B288}" dt="2026-02-28T05:45:50.452" v="277"/>
          <ac:spMkLst>
            <pc:docMk/>
            <pc:sldMk cId="746069855" sldId="293"/>
            <ac:spMk id="27" creationId="{E2DEFBE1-2DCB-0E95-BC3D-E474721F543B}"/>
          </ac:spMkLst>
        </pc:spChg>
        <pc:spChg chg="mod">
          <ac:chgData name="Trisha Curtis" userId="0bf744e7-1b5e-43cf-863b-6b4c043b5982" providerId="ADAL" clId="{4A1756CD-E4F9-5832-8342-4FDA02B8B288}" dt="2026-02-27T07:50:11.219" v="143" actId="207"/>
          <ac:spMkLst>
            <pc:docMk/>
            <pc:sldMk cId="746069855" sldId="293"/>
            <ac:spMk id="179" creationId="{2689FA51-7DAE-3D1B-C688-2044D79CECA3}"/>
          </ac:spMkLst>
        </pc:spChg>
        <pc:spChg chg="mod">
          <ac:chgData name="Trisha Curtis" userId="0bf744e7-1b5e-43cf-863b-6b4c043b5982" providerId="ADAL" clId="{4A1756CD-E4F9-5832-8342-4FDA02B8B288}" dt="2026-02-27T07:47:13.244" v="111" actId="207"/>
          <ac:spMkLst>
            <pc:docMk/>
            <pc:sldMk cId="746069855" sldId="293"/>
            <ac:spMk id="183" creationId="{EAE122E2-7180-5682-1772-12BEC46BDF74}"/>
          </ac:spMkLst>
        </pc:spChg>
        <pc:picChg chg="add mod modCrop">
          <ac:chgData name="Trisha Curtis" userId="0bf744e7-1b5e-43cf-863b-6b4c043b5982" providerId="ADAL" clId="{4A1756CD-E4F9-5832-8342-4FDA02B8B288}" dt="2026-03-12T05:30:40.580" v="668" actId="207"/>
          <ac:picMkLst>
            <pc:docMk/>
            <pc:sldMk cId="746069855" sldId="293"/>
            <ac:picMk id="16" creationId="{708E4156-CF59-3057-9F9F-AF3B05DEB69E}"/>
          </ac:picMkLst>
        </pc:picChg>
        <pc:picChg chg="add mod modCrop">
          <ac:chgData name="Trisha Curtis" userId="0bf744e7-1b5e-43cf-863b-6b4c043b5982" providerId="ADAL" clId="{4A1756CD-E4F9-5832-8342-4FDA02B8B288}" dt="2026-03-12T05:30:36.016" v="666" actId="207"/>
          <ac:picMkLst>
            <pc:docMk/>
            <pc:sldMk cId="746069855" sldId="293"/>
            <ac:picMk id="31" creationId="{3F994C1B-F2A7-901F-7F24-AEAD1C65FE55}"/>
          </ac:picMkLst>
        </pc:picChg>
        <pc:picChg chg="add mod modCrop">
          <ac:chgData name="Trisha Curtis" userId="0bf744e7-1b5e-43cf-863b-6b4c043b5982" providerId="ADAL" clId="{4A1756CD-E4F9-5832-8342-4FDA02B8B288}" dt="2026-03-12T05:30:38.163" v="667" actId="207"/>
          <ac:picMkLst>
            <pc:docMk/>
            <pc:sldMk cId="746069855" sldId="293"/>
            <ac:picMk id="33" creationId="{292501B1-DFD9-C191-F034-89C38D18229E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0:46.623" v="670" actId="207"/>
        <pc:sldMkLst>
          <pc:docMk/>
          <pc:sldMk cId="2170539940" sldId="294"/>
        </pc:sldMkLst>
        <pc:spChg chg="mod">
          <ac:chgData name="Trisha Curtis" userId="0bf744e7-1b5e-43cf-863b-6b4c043b5982" providerId="ADAL" clId="{4A1756CD-E4F9-5832-8342-4FDA02B8B288}" dt="2026-03-12T04:50:16.960" v="526"/>
          <ac:spMkLst>
            <pc:docMk/>
            <pc:sldMk cId="2170539940" sldId="294"/>
            <ac:spMk id="4" creationId="{3D5961FD-D079-375F-711A-DFE0A3947DE3}"/>
          </ac:spMkLst>
        </pc:spChg>
        <pc:spChg chg="mod">
          <ac:chgData name="Trisha Curtis" userId="0bf744e7-1b5e-43cf-863b-6b4c043b5982" providerId="ADAL" clId="{4A1756CD-E4F9-5832-8342-4FDA02B8B288}" dt="2026-02-27T07:50:52.797" v="149" actId="11"/>
          <ac:spMkLst>
            <pc:docMk/>
            <pc:sldMk cId="2170539940" sldId="294"/>
            <ac:spMk id="7" creationId="{E598F47F-2F96-A2B1-09BF-323747CD8958}"/>
          </ac:spMkLst>
        </pc:spChg>
        <pc:spChg chg="mod">
          <ac:chgData name="Trisha Curtis" userId="0bf744e7-1b5e-43cf-863b-6b4c043b5982" providerId="ADAL" clId="{4A1756CD-E4F9-5832-8342-4FDA02B8B288}" dt="2026-02-27T07:50:29.984" v="146" actId="207"/>
          <ac:spMkLst>
            <pc:docMk/>
            <pc:sldMk cId="2170539940" sldId="294"/>
            <ac:spMk id="9" creationId="{007C50AD-6D35-4C50-EE16-A3453E804A4E}"/>
          </ac:spMkLst>
        </pc:spChg>
        <pc:spChg chg="mod">
          <ac:chgData name="Trisha Curtis" userId="0bf744e7-1b5e-43cf-863b-6b4c043b5982" providerId="ADAL" clId="{4A1756CD-E4F9-5832-8342-4FDA02B8B288}" dt="2026-03-12T04:51:34.594" v="545" actId="11"/>
          <ac:spMkLst>
            <pc:docMk/>
            <pc:sldMk cId="2170539940" sldId="294"/>
            <ac:spMk id="11" creationId="{2A94D3CE-C40E-1435-6C6A-7115C4D8B17C}"/>
          </ac:spMkLst>
        </pc:spChg>
        <pc:spChg chg="mod">
          <ac:chgData name="Trisha Curtis" userId="0bf744e7-1b5e-43cf-863b-6b4c043b5982" providerId="ADAL" clId="{4A1756CD-E4F9-5832-8342-4FDA02B8B288}" dt="2026-02-27T02:18:29.262" v="64"/>
          <ac:spMkLst>
            <pc:docMk/>
            <pc:sldMk cId="2170539940" sldId="294"/>
            <ac:spMk id="12" creationId="{D308FA8A-217D-67F6-BCCE-64CBCEF58A9E}"/>
          </ac:spMkLst>
        </pc:spChg>
        <pc:spChg chg="mod">
          <ac:chgData name="Trisha Curtis" userId="0bf744e7-1b5e-43cf-863b-6b4c043b5982" providerId="ADAL" clId="{4A1756CD-E4F9-5832-8342-4FDA02B8B288}" dt="2026-02-27T07:50:26.114" v="145" actId="207"/>
          <ac:spMkLst>
            <pc:docMk/>
            <pc:sldMk cId="2170539940" sldId="294"/>
            <ac:spMk id="13" creationId="{07BE47F2-C7FA-1C37-4F24-AC054EA77706}"/>
          </ac:spMkLst>
        </pc:spChg>
        <pc:spChg chg="mod">
          <ac:chgData name="Trisha Curtis" userId="0bf744e7-1b5e-43cf-863b-6b4c043b5982" providerId="ADAL" clId="{4A1756CD-E4F9-5832-8342-4FDA02B8B288}" dt="2026-03-12T04:50:56.658" v="539" actId="571"/>
          <ac:spMkLst>
            <pc:docMk/>
            <pc:sldMk cId="2170539940" sldId="294"/>
            <ac:spMk id="14" creationId="{818A9E25-59DE-DF02-CAA3-18F253720B33}"/>
          </ac:spMkLst>
        </pc:spChg>
        <pc:spChg chg="mod">
          <ac:chgData name="Trisha Curtis" userId="0bf744e7-1b5e-43cf-863b-6b4c043b5982" providerId="ADAL" clId="{4A1756CD-E4F9-5832-8342-4FDA02B8B288}" dt="2026-03-12T04:50:56.658" v="539" actId="571"/>
          <ac:spMkLst>
            <pc:docMk/>
            <pc:sldMk cId="2170539940" sldId="294"/>
            <ac:spMk id="15" creationId="{1FF02E59-8222-2888-3CC0-00E1F3BDAABF}"/>
          </ac:spMkLst>
        </pc:spChg>
        <pc:spChg chg="mod">
          <ac:chgData name="Trisha Curtis" userId="0bf744e7-1b5e-43cf-863b-6b4c043b5982" providerId="ADAL" clId="{4A1756CD-E4F9-5832-8342-4FDA02B8B288}" dt="2026-02-27T02:18:29.262" v="64"/>
          <ac:spMkLst>
            <pc:docMk/>
            <pc:sldMk cId="2170539940" sldId="294"/>
            <ac:spMk id="20" creationId="{AAF63B7B-BB9F-509F-648F-A34D26B6F692}"/>
          </ac:spMkLst>
        </pc:spChg>
        <pc:spChg chg="mod">
          <ac:chgData name="Trisha Curtis" userId="0bf744e7-1b5e-43cf-863b-6b4c043b5982" providerId="ADAL" clId="{4A1756CD-E4F9-5832-8342-4FDA02B8B288}" dt="2026-02-27T07:50:32.727" v="147" actId="207"/>
          <ac:spMkLst>
            <pc:docMk/>
            <pc:sldMk cId="2170539940" sldId="294"/>
            <ac:spMk id="21" creationId="{CA5EEFBF-1ECC-139F-D864-F42869C69669}"/>
          </ac:spMkLst>
        </pc:spChg>
        <pc:spChg chg="mod">
          <ac:chgData name="Trisha Curtis" userId="0bf744e7-1b5e-43cf-863b-6b4c043b5982" providerId="ADAL" clId="{4A1756CD-E4F9-5832-8342-4FDA02B8B288}" dt="2026-02-27T08:25:16.676" v="230" actId="207"/>
          <ac:spMkLst>
            <pc:docMk/>
            <pc:sldMk cId="2170539940" sldId="294"/>
            <ac:spMk id="28" creationId="{D3343259-E0BD-4AAA-83DF-B1F5A5084788}"/>
          </ac:spMkLst>
        </pc:spChg>
        <pc:spChg chg="mod">
          <ac:chgData name="Trisha Curtis" userId="0bf744e7-1b5e-43cf-863b-6b4c043b5982" providerId="ADAL" clId="{4A1756CD-E4F9-5832-8342-4FDA02B8B288}" dt="2026-02-27T08:25:16.676" v="230" actId="207"/>
          <ac:spMkLst>
            <pc:docMk/>
            <pc:sldMk cId="2170539940" sldId="294"/>
            <ac:spMk id="29" creationId="{4559EC10-025E-12E8-E841-46E5091F37C4}"/>
          </ac:spMkLst>
        </pc:spChg>
        <pc:grpChg chg="add mod">
          <ac:chgData name="Trisha Curtis" userId="0bf744e7-1b5e-43cf-863b-6b4c043b5982" providerId="ADAL" clId="{4A1756CD-E4F9-5832-8342-4FDA02B8B288}" dt="2026-03-12T04:51:01.674" v="540" actId="1076"/>
          <ac:grpSpMkLst>
            <pc:docMk/>
            <pc:sldMk cId="2170539940" sldId="294"/>
            <ac:grpSpMk id="3" creationId="{D2F3471A-A16E-EC94-72E2-6EE388D445D0}"/>
          </ac:grpSpMkLst>
        </pc:grpChg>
        <pc:grpChg chg="add mod">
          <ac:chgData name="Trisha Curtis" userId="0bf744e7-1b5e-43cf-863b-6b4c043b5982" providerId="ADAL" clId="{4A1756CD-E4F9-5832-8342-4FDA02B8B288}" dt="2026-03-12T04:51:17.955" v="544" actId="1076"/>
          <ac:grpSpMkLst>
            <pc:docMk/>
            <pc:sldMk cId="2170539940" sldId="294"/>
            <ac:grpSpMk id="5" creationId="{E92B67AC-EBDC-EF66-C4D0-BBA40EF2ACF3}"/>
          </ac:grpSpMkLst>
        </pc:grpChg>
        <pc:grpChg chg="add mod">
          <ac:chgData name="Trisha Curtis" userId="0bf744e7-1b5e-43cf-863b-6b4c043b5982" providerId="ADAL" clId="{4A1756CD-E4F9-5832-8342-4FDA02B8B288}" dt="2026-02-28T05:47:49.505" v="322" actId="1038"/>
          <ac:grpSpMkLst>
            <pc:docMk/>
            <pc:sldMk cId="2170539940" sldId="294"/>
            <ac:grpSpMk id="19" creationId="{38CA676A-07A3-87F6-F59E-57B9FA0FA471}"/>
          </ac:grpSpMkLst>
        </pc:grpChg>
        <pc:grpChg chg="add del mod">
          <ac:chgData name="Trisha Curtis" userId="0bf744e7-1b5e-43cf-863b-6b4c043b5982" providerId="ADAL" clId="{4A1756CD-E4F9-5832-8342-4FDA02B8B288}" dt="2026-03-12T04:51:09.385" v="541" actId="478"/>
          <ac:grpSpMkLst>
            <pc:docMk/>
            <pc:sldMk cId="2170539940" sldId="294"/>
            <ac:grpSpMk id="30" creationId="{36979699-798E-5C94-E73F-C093C6B419F3}"/>
          </ac:grpSpMkLst>
        </pc:grpChg>
        <pc:picChg chg="add mod modCrop">
          <ac:chgData name="Trisha Curtis" userId="0bf744e7-1b5e-43cf-863b-6b4c043b5982" providerId="ADAL" clId="{4A1756CD-E4F9-5832-8342-4FDA02B8B288}" dt="2026-03-12T04:51:12.288" v="543" actId="1076"/>
          <ac:picMkLst>
            <pc:docMk/>
            <pc:sldMk cId="2170539940" sldId="294"/>
            <ac:picMk id="16" creationId="{FBD08905-F1F7-2AB7-975C-705C40A91921}"/>
          </ac:picMkLst>
        </pc:picChg>
        <pc:picChg chg="add mod modCrop">
          <ac:chgData name="Trisha Curtis" userId="0bf744e7-1b5e-43cf-863b-6b4c043b5982" providerId="ADAL" clId="{4A1756CD-E4F9-5832-8342-4FDA02B8B288}" dt="2026-03-12T05:30:46.623" v="670" actId="207"/>
          <ac:picMkLst>
            <pc:docMk/>
            <pc:sldMk cId="2170539940" sldId="294"/>
            <ac:picMk id="18" creationId="{ADA2D398-CC3D-AFC1-F9BC-149FE3BB6F7B}"/>
          </ac:picMkLst>
        </pc:picChg>
        <pc:picChg chg="add mod modCrop">
          <ac:chgData name="Trisha Curtis" userId="0bf744e7-1b5e-43cf-863b-6b4c043b5982" providerId="ADAL" clId="{4A1756CD-E4F9-5832-8342-4FDA02B8B288}" dt="2026-03-12T05:30:44.450" v="669" actId="207"/>
          <ac:picMkLst>
            <pc:docMk/>
            <pc:sldMk cId="2170539940" sldId="294"/>
            <ac:picMk id="25" creationId="{4F19C7B3-1B9B-AD54-1FB4-71170D07FFF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4:55:06.438" v="551" actId="1076"/>
        <pc:sldMkLst>
          <pc:docMk/>
          <pc:sldMk cId="695627521" sldId="295"/>
        </pc:sldMkLst>
        <pc:spChg chg="add mod ord">
          <ac:chgData name="Trisha Curtis" userId="0bf744e7-1b5e-43cf-863b-6b4c043b5982" providerId="ADAL" clId="{4A1756CD-E4F9-5832-8342-4FDA02B8B288}" dt="2026-02-27T07:56:29.974" v="172" actId="700"/>
          <ac:spMkLst>
            <pc:docMk/>
            <pc:sldMk cId="695627521" sldId="295"/>
            <ac:spMk id="3" creationId="{BF9A7AC1-2644-C830-3316-C2260988AF40}"/>
          </ac:spMkLst>
        </pc:spChg>
        <pc:spChg chg="mod ord">
          <ac:chgData name="Trisha Curtis" userId="0bf744e7-1b5e-43cf-863b-6b4c043b5982" providerId="ADAL" clId="{4A1756CD-E4F9-5832-8342-4FDA02B8B288}" dt="2026-02-27T07:56:29.974" v="172" actId="700"/>
          <ac:spMkLst>
            <pc:docMk/>
            <pc:sldMk cId="695627521" sldId="295"/>
            <ac:spMk id="179" creationId="{A3B4219F-57CE-958E-FF86-D54A14FF417C}"/>
          </ac:spMkLst>
        </pc:spChg>
        <pc:spChg chg="mod ord">
          <ac:chgData name="Trisha Curtis" userId="0bf744e7-1b5e-43cf-863b-6b4c043b5982" providerId="ADAL" clId="{4A1756CD-E4F9-5832-8342-4FDA02B8B288}" dt="2026-02-27T07:56:29.974" v="172" actId="700"/>
          <ac:spMkLst>
            <pc:docMk/>
            <pc:sldMk cId="695627521" sldId="295"/>
            <ac:spMk id="180" creationId="{1C3658D5-7D27-44DE-5DD3-50EC698E4026}"/>
          </ac:spMkLst>
        </pc:spChg>
        <pc:spChg chg="mod">
          <ac:chgData name="Trisha Curtis" userId="0bf744e7-1b5e-43cf-863b-6b4c043b5982" providerId="ADAL" clId="{4A1756CD-E4F9-5832-8342-4FDA02B8B288}" dt="2026-02-27T07:47:33.166" v="115" actId="207"/>
          <ac:spMkLst>
            <pc:docMk/>
            <pc:sldMk cId="695627521" sldId="295"/>
            <ac:spMk id="183" creationId="{1A8B22DD-C3A8-3361-2DD2-C831856EF3F7}"/>
          </ac:spMkLst>
        </pc:spChg>
        <pc:picChg chg="add mod">
          <ac:chgData name="Trisha Curtis" userId="0bf744e7-1b5e-43cf-863b-6b4c043b5982" providerId="ADAL" clId="{4A1756CD-E4F9-5832-8342-4FDA02B8B288}" dt="2026-03-12T04:55:06.438" v="551" actId="1076"/>
          <ac:picMkLst>
            <pc:docMk/>
            <pc:sldMk cId="695627521" sldId="295"/>
            <ac:picMk id="2" creationId="{50262757-F2F2-BEE3-E659-05937F32362B}"/>
          </ac:picMkLst>
        </pc:picChg>
        <pc:picChg chg="add mod ord modCrop">
          <ac:chgData name="Trisha Curtis" userId="0bf744e7-1b5e-43cf-863b-6b4c043b5982" providerId="ADAL" clId="{4A1756CD-E4F9-5832-8342-4FDA02B8B288}" dt="2026-02-28T06:04:30.939" v="449" actId="732"/>
          <ac:picMkLst>
            <pc:docMk/>
            <pc:sldMk cId="695627521" sldId="295"/>
            <ac:picMk id="7" creationId="{568456D7-58A6-C74A-D1A2-603722EFC6E1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4:55:31.138" v="556"/>
        <pc:sldMkLst>
          <pc:docMk/>
          <pc:sldMk cId="583113542" sldId="296"/>
        </pc:sldMkLst>
        <pc:spChg chg="add del mod">
          <ac:chgData name="Trisha Curtis" userId="0bf744e7-1b5e-43cf-863b-6b4c043b5982" providerId="ADAL" clId="{4A1756CD-E4F9-5832-8342-4FDA02B8B288}" dt="2026-03-12T04:55:21.588" v="553" actId="478"/>
          <ac:spMkLst>
            <pc:docMk/>
            <pc:sldMk cId="583113542" sldId="296"/>
            <ac:spMk id="5" creationId="{148A23B7-AC92-B625-0DF0-A73CF3FF4433}"/>
          </ac:spMkLst>
        </pc:spChg>
        <pc:spChg chg="mod">
          <ac:chgData name="Trisha Curtis" userId="0bf744e7-1b5e-43cf-863b-6b4c043b5982" providerId="ADAL" clId="{4A1756CD-E4F9-5832-8342-4FDA02B8B288}" dt="2026-02-27T08:25:23.779" v="231" actId="207"/>
          <ac:spMkLst>
            <pc:docMk/>
            <pc:sldMk cId="583113542" sldId="296"/>
            <ac:spMk id="7" creationId="{D557E2A2-305F-3046-CA99-681721D81784}"/>
          </ac:spMkLst>
        </pc:spChg>
        <pc:spChg chg="mod">
          <ac:chgData name="Trisha Curtis" userId="0bf744e7-1b5e-43cf-863b-6b4c043b5982" providerId="ADAL" clId="{4A1756CD-E4F9-5832-8342-4FDA02B8B288}" dt="2026-02-27T07:51:14.630" v="152" actId="207"/>
          <ac:spMkLst>
            <pc:docMk/>
            <pc:sldMk cId="583113542" sldId="296"/>
            <ac:spMk id="9" creationId="{6EBA4A96-CC8D-509E-4FE5-5C35E62F859A}"/>
          </ac:spMkLst>
        </pc:spChg>
        <pc:spChg chg="mod">
          <ac:chgData name="Trisha Curtis" userId="0bf744e7-1b5e-43cf-863b-6b4c043b5982" providerId="ADAL" clId="{4A1756CD-E4F9-5832-8342-4FDA02B8B288}" dt="2026-02-27T08:25:23.779" v="231" actId="207"/>
          <ac:spMkLst>
            <pc:docMk/>
            <pc:sldMk cId="583113542" sldId="296"/>
            <ac:spMk id="11" creationId="{243E8843-4471-B042-FCE2-B9292FC88BA4}"/>
          </ac:spMkLst>
        </pc:spChg>
        <pc:spChg chg="add del mod">
          <ac:chgData name="Trisha Curtis" userId="0bf744e7-1b5e-43cf-863b-6b4c043b5982" providerId="ADAL" clId="{4A1756CD-E4F9-5832-8342-4FDA02B8B288}" dt="2026-03-12T04:55:26.898" v="555" actId="478"/>
          <ac:spMkLst>
            <pc:docMk/>
            <pc:sldMk cId="583113542" sldId="296"/>
            <ac:spMk id="13" creationId="{85564748-8227-5862-C083-543C599B4590}"/>
          </ac:spMkLst>
        </pc:spChg>
        <pc:picChg chg="add del mod">
          <ac:chgData name="Trisha Curtis" userId="0bf744e7-1b5e-43cf-863b-6b4c043b5982" providerId="ADAL" clId="{4A1756CD-E4F9-5832-8342-4FDA02B8B288}" dt="2026-03-12T04:55:25.204" v="554" actId="478"/>
          <ac:picMkLst>
            <pc:docMk/>
            <pc:sldMk cId="583113542" sldId="296"/>
            <ac:picMk id="14" creationId="{41ECCBB3-98E4-15AD-784D-68939BF0476C}"/>
          </ac:picMkLst>
        </pc:picChg>
        <pc:picChg chg="add mod">
          <ac:chgData name="Trisha Curtis" userId="0bf744e7-1b5e-43cf-863b-6b4c043b5982" providerId="ADAL" clId="{4A1756CD-E4F9-5832-8342-4FDA02B8B288}" dt="2026-03-12T04:55:31.138" v="556"/>
          <ac:picMkLst>
            <pc:docMk/>
            <pc:sldMk cId="583113542" sldId="296"/>
            <ac:picMk id="15" creationId="{440F2D52-B209-0806-CD98-CFD8ED8B4444}"/>
          </ac:picMkLst>
        </pc:picChg>
        <pc:picChg chg="add mod">
          <ac:chgData name="Trisha Curtis" userId="0bf744e7-1b5e-43cf-863b-6b4c043b5982" providerId="ADAL" clId="{4A1756CD-E4F9-5832-8342-4FDA02B8B288}" dt="2026-03-12T04:55:31.138" v="556"/>
          <ac:picMkLst>
            <pc:docMk/>
            <pc:sldMk cId="583113542" sldId="296"/>
            <ac:picMk id="16" creationId="{E6BB1C8B-453B-BE12-55B2-8D448F65A9A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0:56.941" v="671" actId="207"/>
        <pc:sldMkLst>
          <pc:docMk/>
          <pc:sldMk cId="267143116" sldId="297"/>
        </pc:sldMkLst>
        <pc:spChg chg="add mod ord">
          <ac:chgData name="Trisha Curtis" userId="0bf744e7-1b5e-43cf-863b-6b4c043b5982" providerId="ADAL" clId="{4A1756CD-E4F9-5832-8342-4FDA02B8B288}" dt="2026-02-27T07:56:40.508" v="173" actId="700"/>
          <ac:spMkLst>
            <pc:docMk/>
            <pc:sldMk cId="267143116" sldId="297"/>
            <ac:spMk id="5" creationId="{08B32D6E-62DF-02EE-D0F2-93711CE5A32C}"/>
          </ac:spMkLst>
        </pc:spChg>
        <pc:spChg chg="mod ord">
          <ac:chgData name="Trisha Curtis" userId="0bf744e7-1b5e-43cf-863b-6b4c043b5982" providerId="ADAL" clId="{4A1756CD-E4F9-5832-8342-4FDA02B8B288}" dt="2026-02-27T07:56:40.508" v="173" actId="700"/>
          <ac:spMkLst>
            <pc:docMk/>
            <pc:sldMk cId="267143116" sldId="297"/>
            <ac:spMk id="179" creationId="{A2C3CA24-B1A4-7533-23AD-CFD9A39F025E}"/>
          </ac:spMkLst>
        </pc:spChg>
        <pc:spChg chg="mod ord">
          <ac:chgData name="Trisha Curtis" userId="0bf744e7-1b5e-43cf-863b-6b4c043b5982" providerId="ADAL" clId="{4A1756CD-E4F9-5832-8342-4FDA02B8B288}" dt="2026-02-27T07:56:40.508" v="173" actId="700"/>
          <ac:spMkLst>
            <pc:docMk/>
            <pc:sldMk cId="267143116" sldId="297"/>
            <ac:spMk id="180" creationId="{81B9EB27-C143-643D-0C2B-CBF537680C9C}"/>
          </ac:spMkLst>
        </pc:spChg>
        <pc:spChg chg="mod">
          <ac:chgData name="Trisha Curtis" userId="0bf744e7-1b5e-43cf-863b-6b4c043b5982" providerId="ADAL" clId="{4A1756CD-E4F9-5832-8342-4FDA02B8B288}" dt="2026-02-27T07:47:40.149" v="116" actId="207"/>
          <ac:spMkLst>
            <pc:docMk/>
            <pc:sldMk cId="267143116" sldId="297"/>
            <ac:spMk id="183" creationId="{1CDF4FC2-DC34-6CD7-2485-C052F1D34F4D}"/>
          </ac:spMkLst>
        </pc:spChg>
        <pc:picChg chg="add del mod ord modCrop">
          <ac:chgData name="Trisha Curtis" userId="0bf744e7-1b5e-43cf-863b-6b4c043b5982" providerId="ADAL" clId="{4A1756CD-E4F9-5832-8342-4FDA02B8B288}" dt="2026-03-12T05:30:56.941" v="671" actId="207"/>
          <ac:picMkLst>
            <pc:docMk/>
            <pc:sldMk cId="267143116" sldId="297"/>
            <ac:picMk id="7" creationId="{C703EE34-B60A-AACC-0F43-1BDA3E93E91F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00.812" v="672" actId="207"/>
        <pc:sldMkLst>
          <pc:docMk/>
          <pc:sldMk cId="2052797293" sldId="298"/>
        </pc:sldMkLst>
        <pc:spChg chg="mod">
          <ac:chgData name="Trisha Curtis" userId="0bf744e7-1b5e-43cf-863b-6b4c043b5982" providerId="ADAL" clId="{4A1756CD-E4F9-5832-8342-4FDA02B8B288}" dt="2026-02-27T08:25:33.446" v="232" actId="207"/>
          <ac:spMkLst>
            <pc:docMk/>
            <pc:sldMk cId="2052797293" sldId="298"/>
            <ac:spMk id="7" creationId="{FD7099A9-7AC5-C544-58F7-7E0E72ABDE00}"/>
          </ac:spMkLst>
        </pc:spChg>
        <pc:spChg chg="mod">
          <ac:chgData name="Trisha Curtis" userId="0bf744e7-1b5e-43cf-863b-6b4c043b5982" providerId="ADAL" clId="{4A1756CD-E4F9-5832-8342-4FDA02B8B288}" dt="2026-02-27T07:57:34.323" v="184" actId="207"/>
          <ac:spMkLst>
            <pc:docMk/>
            <pc:sldMk cId="2052797293" sldId="298"/>
            <ac:spMk id="9" creationId="{7F3FEB0D-7638-33DE-F240-BB1971E352A5}"/>
          </ac:spMkLst>
        </pc:spChg>
        <pc:spChg chg="mod">
          <ac:chgData name="Trisha Curtis" userId="0bf744e7-1b5e-43cf-863b-6b4c043b5982" providerId="ADAL" clId="{4A1756CD-E4F9-5832-8342-4FDA02B8B288}" dt="2026-02-27T08:25:33.446" v="232" actId="207"/>
          <ac:spMkLst>
            <pc:docMk/>
            <pc:sldMk cId="2052797293" sldId="298"/>
            <ac:spMk id="11" creationId="{7A96C5DA-10AB-6B3E-1CA1-3089B7D3458F}"/>
          </ac:spMkLst>
        </pc:spChg>
        <pc:picChg chg="add mod">
          <ac:chgData name="Trisha Curtis" userId="0bf744e7-1b5e-43cf-863b-6b4c043b5982" providerId="ADAL" clId="{4A1756CD-E4F9-5832-8342-4FDA02B8B288}" dt="2026-03-12T05:31:00.812" v="672" actId="207"/>
          <ac:picMkLst>
            <pc:docMk/>
            <pc:sldMk cId="2052797293" sldId="298"/>
            <ac:picMk id="18" creationId="{A1AF2B09-2210-DFD7-4795-31C06DBBD11C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06.797" v="673" actId="207"/>
        <pc:sldMkLst>
          <pc:docMk/>
          <pc:sldMk cId="354642179" sldId="299"/>
        </pc:sldMkLst>
        <pc:spChg chg="add mod ord">
          <ac:chgData name="Trisha Curtis" userId="0bf744e7-1b5e-43cf-863b-6b4c043b5982" providerId="ADAL" clId="{4A1756CD-E4F9-5832-8342-4FDA02B8B288}" dt="2026-02-27T07:56:47.955" v="174" actId="700"/>
          <ac:spMkLst>
            <pc:docMk/>
            <pc:sldMk cId="354642179" sldId="299"/>
            <ac:spMk id="5" creationId="{9420DFAC-B8FA-4159-BED9-ED1021907A1C}"/>
          </ac:spMkLst>
        </pc:spChg>
        <pc:spChg chg="mod ord">
          <ac:chgData name="Trisha Curtis" userId="0bf744e7-1b5e-43cf-863b-6b4c043b5982" providerId="ADAL" clId="{4A1756CD-E4F9-5832-8342-4FDA02B8B288}" dt="2026-02-27T07:56:50.440" v="175" actId="207"/>
          <ac:spMkLst>
            <pc:docMk/>
            <pc:sldMk cId="354642179" sldId="299"/>
            <ac:spMk id="179" creationId="{8B6D816A-C5BB-11A7-3D83-F780CABFFA21}"/>
          </ac:spMkLst>
        </pc:spChg>
        <pc:spChg chg="mod ord">
          <ac:chgData name="Trisha Curtis" userId="0bf744e7-1b5e-43cf-863b-6b4c043b5982" providerId="ADAL" clId="{4A1756CD-E4F9-5832-8342-4FDA02B8B288}" dt="2026-02-27T07:56:57.519" v="177" actId="14100"/>
          <ac:spMkLst>
            <pc:docMk/>
            <pc:sldMk cId="354642179" sldId="299"/>
            <ac:spMk id="180" creationId="{A4CAE6A8-E7C6-5AB7-D2A4-AFE7157A6EF7}"/>
          </ac:spMkLst>
        </pc:spChg>
        <pc:spChg chg="mod">
          <ac:chgData name="Trisha Curtis" userId="0bf744e7-1b5e-43cf-863b-6b4c043b5982" providerId="ADAL" clId="{4A1756CD-E4F9-5832-8342-4FDA02B8B288}" dt="2026-02-27T07:47:45.099" v="117" actId="207"/>
          <ac:spMkLst>
            <pc:docMk/>
            <pc:sldMk cId="354642179" sldId="299"/>
            <ac:spMk id="183" creationId="{58F230AD-0C40-F9E6-0652-80542247E046}"/>
          </ac:spMkLst>
        </pc:spChg>
        <pc:picChg chg="add mod modCrop">
          <ac:chgData name="Trisha Curtis" userId="0bf744e7-1b5e-43cf-863b-6b4c043b5982" providerId="ADAL" clId="{4A1756CD-E4F9-5832-8342-4FDA02B8B288}" dt="2026-03-12T05:31:06.797" v="673" actId="207"/>
          <ac:picMkLst>
            <pc:docMk/>
            <pc:sldMk cId="354642179" sldId="299"/>
            <ac:picMk id="2" creationId="{9F3C7FA4-2388-2A51-9D11-456B3F18E04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10.082" v="674" actId="207"/>
        <pc:sldMkLst>
          <pc:docMk/>
          <pc:sldMk cId="3153676029" sldId="300"/>
        </pc:sldMkLst>
        <pc:spChg chg="mod">
          <ac:chgData name="Trisha Curtis" userId="0bf744e7-1b5e-43cf-863b-6b4c043b5982" providerId="ADAL" clId="{4A1756CD-E4F9-5832-8342-4FDA02B8B288}" dt="2026-02-27T08:25:39.619" v="233" actId="207"/>
          <ac:spMkLst>
            <pc:docMk/>
            <pc:sldMk cId="3153676029" sldId="300"/>
            <ac:spMk id="7" creationId="{D147255B-54FA-CB16-5367-80307889B07F}"/>
          </ac:spMkLst>
        </pc:spChg>
        <pc:spChg chg="mod">
          <ac:chgData name="Trisha Curtis" userId="0bf744e7-1b5e-43cf-863b-6b4c043b5982" providerId="ADAL" clId="{4A1756CD-E4F9-5832-8342-4FDA02B8B288}" dt="2026-02-27T07:57:30.032" v="183" actId="207"/>
          <ac:spMkLst>
            <pc:docMk/>
            <pc:sldMk cId="3153676029" sldId="300"/>
            <ac:spMk id="9" creationId="{0DE33426-BB55-6AA6-0155-7CD41EB4C348}"/>
          </ac:spMkLst>
        </pc:spChg>
        <pc:spChg chg="mod">
          <ac:chgData name="Trisha Curtis" userId="0bf744e7-1b5e-43cf-863b-6b4c043b5982" providerId="ADAL" clId="{4A1756CD-E4F9-5832-8342-4FDA02B8B288}" dt="2026-02-27T08:25:39.619" v="233" actId="207"/>
          <ac:spMkLst>
            <pc:docMk/>
            <pc:sldMk cId="3153676029" sldId="300"/>
            <ac:spMk id="11" creationId="{E1DC2978-D8A9-8465-D4BD-272A51A60A50}"/>
          </ac:spMkLst>
        </pc:spChg>
        <pc:picChg chg="add mod">
          <ac:chgData name="Trisha Curtis" userId="0bf744e7-1b5e-43cf-863b-6b4c043b5982" providerId="ADAL" clId="{4A1756CD-E4F9-5832-8342-4FDA02B8B288}" dt="2026-03-12T05:31:10.082" v="674" actId="207"/>
          <ac:picMkLst>
            <pc:docMk/>
            <pc:sldMk cId="3153676029" sldId="300"/>
            <ac:picMk id="5" creationId="{6A4AC8FE-07C1-CA61-52C1-95D6845B909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13.973" v="675" actId="207"/>
        <pc:sldMkLst>
          <pc:docMk/>
          <pc:sldMk cId="3308463860" sldId="301"/>
        </pc:sldMkLst>
        <pc:spChg chg="add mod ord">
          <ac:chgData name="Trisha Curtis" userId="0bf744e7-1b5e-43cf-863b-6b4c043b5982" providerId="ADAL" clId="{4A1756CD-E4F9-5832-8342-4FDA02B8B288}" dt="2026-02-27T07:57:05.281" v="178" actId="700"/>
          <ac:spMkLst>
            <pc:docMk/>
            <pc:sldMk cId="3308463860" sldId="301"/>
            <ac:spMk id="5" creationId="{37766AD3-351A-FAB3-7E7E-7F4483AAD9FB}"/>
          </ac:spMkLst>
        </pc:spChg>
        <pc:spChg chg="mod ord">
          <ac:chgData name="Trisha Curtis" userId="0bf744e7-1b5e-43cf-863b-6b4c043b5982" providerId="ADAL" clId="{4A1756CD-E4F9-5832-8342-4FDA02B8B288}" dt="2026-02-27T07:57:07.399" v="179" actId="207"/>
          <ac:spMkLst>
            <pc:docMk/>
            <pc:sldMk cId="3308463860" sldId="301"/>
            <ac:spMk id="179" creationId="{AB17BD30-5F39-8C50-1504-C00B01F92EFA}"/>
          </ac:spMkLst>
        </pc:spChg>
        <pc:spChg chg="mod ord">
          <ac:chgData name="Trisha Curtis" userId="0bf744e7-1b5e-43cf-863b-6b4c043b5982" providerId="ADAL" clId="{4A1756CD-E4F9-5832-8342-4FDA02B8B288}" dt="2026-02-27T07:57:19.907" v="181" actId="11"/>
          <ac:spMkLst>
            <pc:docMk/>
            <pc:sldMk cId="3308463860" sldId="301"/>
            <ac:spMk id="180" creationId="{3171217F-E6EC-8CF1-95CF-33A36397DCB0}"/>
          </ac:spMkLst>
        </pc:spChg>
        <pc:spChg chg="mod">
          <ac:chgData name="Trisha Curtis" userId="0bf744e7-1b5e-43cf-863b-6b4c043b5982" providerId="ADAL" clId="{4A1756CD-E4F9-5832-8342-4FDA02B8B288}" dt="2026-02-27T07:47:49.802" v="118" actId="207"/>
          <ac:spMkLst>
            <pc:docMk/>
            <pc:sldMk cId="3308463860" sldId="301"/>
            <ac:spMk id="183" creationId="{F24B4880-4113-7F76-D378-91446D065FE6}"/>
          </ac:spMkLst>
        </pc:spChg>
        <pc:picChg chg="add mod ord modCrop">
          <ac:chgData name="Trisha Curtis" userId="0bf744e7-1b5e-43cf-863b-6b4c043b5982" providerId="ADAL" clId="{4A1756CD-E4F9-5832-8342-4FDA02B8B288}" dt="2026-03-12T05:31:13.973" v="675" actId="207"/>
          <ac:picMkLst>
            <pc:docMk/>
            <pc:sldMk cId="3308463860" sldId="301"/>
            <ac:picMk id="7" creationId="{8D9CFA61-EBE7-B779-0D5F-0BDA179B7DBB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17.245" v="676" actId="207"/>
        <pc:sldMkLst>
          <pc:docMk/>
          <pc:sldMk cId="2710044924" sldId="302"/>
        </pc:sldMkLst>
        <pc:spChg chg="mod">
          <ac:chgData name="Trisha Curtis" userId="0bf744e7-1b5e-43cf-863b-6b4c043b5982" providerId="ADAL" clId="{4A1756CD-E4F9-5832-8342-4FDA02B8B288}" dt="2026-02-27T08:25:45.784" v="234" actId="207"/>
          <ac:spMkLst>
            <pc:docMk/>
            <pc:sldMk cId="2710044924" sldId="302"/>
            <ac:spMk id="7" creationId="{5A2AE13D-C80D-A00C-B01E-65C4FDC831FF}"/>
          </ac:spMkLst>
        </pc:spChg>
        <pc:spChg chg="mod">
          <ac:chgData name="Trisha Curtis" userId="0bf744e7-1b5e-43cf-863b-6b4c043b5982" providerId="ADAL" clId="{4A1756CD-E4F9-5832-8342-4FDA02B8B288}" dt="2026-02-27T07:57:24.100" v="182" actId="207"/>
          <ac:spMkLst>
            <pc:docMk/>
            <pc:sldMk cId="2710044924" sldId="302"/>
            <ac:spMk id="9" creationId="{C75A2344-2D10-43D8-E3B4-F9A82E35889E}"/>
          </ac:spMkLst>
        </pc:spChg>
        <pc:spChg chg="mod">
          <ac:chgData name="Trisha Curtis" userId="0bf744e7-1b5e-43cf-863b-6b4c043b5982" providerId="ADAL" clId="{4A1756CD-E4F9-5832-8342-4FDA02B8B288}" dt="2026-02-27T08:25:45.784" v="234" actId="207"/>
          <ac:spMkLst>
            <pc:docMk/>
            <pc:sldMk cId="2710044924" sldId="302"/>
            <ac:spMk id="11" creationId="{69A1EEAB-DD54-8B08-00E7-A8A8410B8CE4}"/>
          </ac:spMkLst>
        </pc:spChg>
        <pc:picChg chg="add mod">
          <ac:chgData name="Trisha Curtis" userId="0bf744e7-1b5e-43cf-863b-6b4c043b5982" providerId="ADAL" clId="{4A1756CD-E4F9-5832-8342-4FDA02B8B288}" dt="2026-03-12T05:31:17.245" v="676" actId="207"/>
          <ac:picMkLst>
            <pc:docMk/>
            <pc:sldMk cId="2710044924" sldId="302"/>
            <ac:picMk id="5" creationId="{6AB3BAB5-C67C-BD40-9A89-85DCBD6A8482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20.768" v="677" actId="207"/>
        <pc:sldMkLst>
          <pc:docMk/>
          <pc:sldMk cId="2358303859" sldId="303"/>
        </pc:sldMkLst>
        <pc:spChg chg="add mod ord">
          <ac:chgData name="Trisha Curtis" userId="0bf744e7-1b5e-43cf-863b-6b4c043b5982" providerId="ADAL" clId="{4A1756CD-E4F9-5832-8342-4FDA02B8B288}" dt="2026-02-27T08:01:38.250" v="221" actId="700"/>
          <ac:spMkLst>
            <pc:docMk/>
            <pc:sldMk cId="2358303859" sldId="303"/>
            <ac:spMk id="5" creationId="{360DF249-D7A3-5869-0876-0A82F4335E53}"/>
          </ac:spMkLst>
        </pc:spChg>
        <pc:spChg chg="mod ord">
          <ac:chgData name="Trisha Curtis" userId="0bf744e7-1b5e-43cf-863b-6b4c043b5982" providerId="ADAL" clId="{4A1756CD-E4F9-5832-8342-4FDA02B8B288}" dt="2026-02-27T08:01:38.250" v="221" actId="700"/>
          <ac:spMkLst>
            <pc:docMk/>
            <pc:sldMk cId="2358303859" sldId="303"/>
            <ac:spMk id="179" creationId="{E14BE574-D23E-5038-AD17-7F6951272365}"/>
          </ac:spMkLst>
        </pc:spChg>
        <pc:spChg chg="mod ord">
          <ac:chgData name="Trisha Curtis" userId="0bf744e7-1b5e-43cf-863b-6b4c043b5982" providerId="ADAL" clId="{4A1756CD-E4F9-5832-8342-4FDA02B8B288}" dt="2026-02-27T08:01:47.333" v="223" actId="14100"/>
          <ac:spMkLst>
            <pc:docMk/>
            <pc:sldMk cId="2358303859" sldId="303"/>
            <ac:spMk id="180" creationId="{47DF6869-6731-D3FC-B58F-77F8236B3ED3}"/>
          </ac:spMkLst>
        </pc:spChg>
        <pc:spChg chg="mod">
          <ac:chgData name="Trisha Curtis" userId="0bf744e7-1b5e-43cf-863b-6b4c043b5982" providerId="ADAL" clId="{4A1756CD-E4F9-5832-8342-4FDA02B8B288}" dt="2026-02-27T07:47:53.967" v="119" actId="207"/>
          <ac:spMkLst>
            <pc:docMk/>
            <pc:sldMk cId="2358303859" sldId="303"/>
            <ac:spMk id="183" creationId="{10F585FA-BEC5-02AE-6846-9B3AEE1CD43D}"/>
          </ac:spMkLst>
        </pc:spChg>
        <pc:picChg chg="add mod ord modCrop">
          <ac:chgData name="Trisha Curtis" userId="0bf744e7-1b5e-43cf-863b-6b4c043b5982" providerId="ADAL" clId="{4A1756CD-E4F9-5832-8342-4FDA02B8B288}" dt="2026-03-12T05:31:20.768" v="677" actId="207"/>
          <ac:picMkLst>
            <pc:docMk/>
            <pc:sldMk cId="2358303859" sldId="303"/>
            <ac:picMk id="7" creationId="{7616CAD6-84B0-AFE0-0B5F-22583CDBDA32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23.607" v="678" actId="207"/>
        <pc:sldMkLst>
          <pc:docMk/>
          <pc:sldMk cId="1953451018" sldId="304"/>
        </pc:sldMkLst>
        <pc:spChg chg="mod">
          <ac:chgData name="Trisha Curtis" userId="0bf744e7-1b5e-43cf-863b-6b4c043b5982" providerId="ADAL" clId="{4A1756CD-E4F9-5832-8342-4FDA02B8B288}" dt="2026-02-27T08:25:53.728" v="235" actId="207"/>
          <ac:spMkLst>
            <pc:docMk/>
            <pc:sldMk cId="1953451018" sldId="304"/>
            <ac:spMk id="7" creationId="{E205522B-8976-ABBC-5A0C-9597869B6C35}"/>
          </ac:spMkLst>
        </pc:spChg>
        <pc:spChg chg="mod">
          <ac:chgData name="Trisha Curtis" userId="0bf744e7-1b5e-43cf-863b-6b4c043b5982" providerId="ADAL" clId="{4A1756CD-E4F9-5832-8342-4FDA02B8B288}" dt="2026-02-27T07:58:06.859" v="188" actId="207"/>
          <ac:spMkLst>
            <pc:docMk/>
            <pc:sldMk cId="1953451018" sldId="304"/>
            <ac:spMk id="9" creationId="{EB307383-23FD-AAE2-0602-79CFFF2D0543}"/>
          </ac:spMkLst>
        </pc:spChg>
        <pc:spChg chg="mod">
          <ac:chgData name="Trisha Curtis" userId="0bf744e7-1b5e-43cf-863b-6b4c043b5982" providerId="ADAL" clId="{4A1756CD-E4F9-5832-8342-4FDA02B8B288}" dt="2026-02-27T08:25:53.728" v="235" actId="207"/>
          <ac:spMkLst>
            <pc:docMk/>
            <pc:sldMk cId="1953451018" sldId="304"/>
            <ac:spMk id="11" creationId="{2B7796DF-156B-BA96-AB6D-8350F8D35526}"/>
          </ac:spMkLst>
        </pc:spChg>
        <pc:picChg chg="add mod">
          <ac:chgData name="Trisha Curtis" userId="0bf744e7-1b5e-43cf-863b-6b4c043b5982" providerId="ADAL" clId="{4A1756CD-E4F9-5832-8342-4FDA02B8B288}" dt="2026-03-12T05:31:23.607" v="678" actId="207"/>
          <ac:picMkLst>
            <pc:docMk/>
            <pc:sldMk cId="1953451018" sldId="304"/>
            <ac:picMk id="5" creationId="{B4AA6012-288C-1A2C-22F1-9602371079CE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26.491" v="679" actId="207"/>
        <pc:sldMkLst>
          <pc:docMk/>
          <pc:sldMk cId="2827695194" sldId="305"/>
        </pc:sldMkLst>
        <pc:spChg chg="add mod ord">
          <ac:chgData name="Trisha Curtis" userId="0bf744e7-1b5e-43cf-863b-6b4c043b5982" providerId="ADAL" clId="{4A1756CD-E4F9-5832-8342-4FDA02B8B288}" dt="2026-02-27T08:01:28.053" v="219" actId="700"/>
          <ac:spMkLst>
            <pc:docMk/>
            <pc:sldMk cId="2827695194" sldId="305"/>
            <ac:spMk id="5" creationId="{998E6DAE-3A91-9C57-17B1-7ABD022B2C5F}"/>
          </ac:spMkLst>
        </pc:spChg>
        <pc:spChg chg="mod ord">
          <ac:chgData name="Trisha Curtis" userId="0bf744e7-1b5e-43cf-863b-6b4c043b5982" providerId="ADAL" clId="{4A1756CD-E4F9-5832-8342-4FDA02B8B288}" dt="2026-02-27T08:01:28.053" v="219" actId="700"/>
          <ac:spMkLst>
            <pc:docMk/>
            <pc:sldMk cId="2827695194" sldId="305"/>
            <ac:spMk id="179" creationId="{47E22926-9D57-9E82-87BE-C0E69C42D91C}"/>
          </ac:spMkLst>
        </pc:spChg>
        <pc:spChg chg="mod ord">
          <ac:chgData name="Trisha Curtis" userId="0bf744e7-1b5e-43cf-863b-6b4c043b5982" providerId="ADAL" clId="{4A1756CD-E4F9-5832-8342-4FDA02B8B288}" dt="2026-02-27T08:01:32.362" v="220" actId="14100"/>
          <ac:spMkLst>
            <pc:docMk/>
            <pc:sldMk cId="2827695194" sldId="305"/>
            <ac:spMk id="180" creationId="{C52C12FA-418F-E2D6-965F-591759CCCED6}"/>
          </ac:spMkLst>
        </pc:spChg>
        <pc:spChg chg="mod">
          <ac:chgData name="Trisha Curtis" userId="0bf744e7-1b5e-43cf-863b-6b4c043b5982" providerId="ADAL" clId="{4A1756CD-E4F9-5832-8342-4FDA02B8B288}" dt="2026-02-27T07:47:58.203" v="120" actId="207"/>
          <ac:spMkLst>
            <pc:docMk/>
            <pc:sldMk cId="2827695194" sldId="305"/>
            <ac:spMk id="183" creationId="{48C1CA79-097B-43F4-B9B6-81399CF073DA}"/>
          </ac:spMkLst>
        </pc:spChg>
        <pc:picChg chg="add mod">
          <ac:chgData name="Trisha Curtis" userId="0bf744e7-1b5e-43cf-863b-6b4c043b5982" providerId="ADAL" clId="{4A1756CD-E4F9-5832-8342-4FDA02B8B288}" dt="2026-03-12T05:31:26.491" v="679" actId="207"/>
          <ac:picMkLst>
            <pc:docMk/>
            <pc:sldMk cId="2827695194" sldId="305"/>
            <ac:picMk id="2" creationId="{CBED91F2-1E46-7475-8759-5772C921820D}"/>
          </ac:picMkLst>
        </pc:picChg>
      </pc:sldChg>
      <pc:sldChg chg="modSp mod">
        <pc:chgData name="Trisha Curtis" userId="0bf744e7-1b5e-43cf-863b-6b4c043b5982" providerId="ADAL" clId="{4A1756CD-E4F9-5832-8342-4FDA02B8B288}" dt="2026-02-27T08:25:59.969" v="236" actId="207"/>
        <pc:sldMkLst>
          <pc:docMk/>
          <pc:sldMk cId="2315196018" sldId="306"/>
        </pc:sldMkLst>
        <pc:spChg chg="mod">
          <ac:chgData name="Trisha Curtis" userId="0bf744e7-1b5e-43cf-863b-6b4c043b5982" providerId="ADAL" clId="{4A1756CD-E4F9-5832-8342-4FDA02B8B288}" dt="2026-02-27T08:25:59.969" v="236" actId="207"/>
          <ac:spMkLst>
            <pc:docMk/>
            <pc:sldMk cId="2315196018" sldId="306"/>
            <ac:spMk id="7" creationId="{6254B070-6F42-563D-E1E5-6118FD83DB7B}"/>
          </ac:spMkLst>
        </pc:spChg>
        <pc:spChg chg="mod">
          <ac:chgData name="Trisha Curtis" userId="0bf744e7-1b5e-43cf-863b-6b4c043b5982" providerId="ADAL" clId="{4A1756CD-E4F9-5832-8342-4FDA02B8B288}" dt="2026-02-27T07:58:18.956" v="191" actId="207"/>
          <ac:spMkLst>
            <pc:docMk/>
            <pc:sldMk cId="2315196018" sldId="306"/>
            <ac:spMk id="9" creationId="{FCBC1848-4007-F888-5346-60E965A4719A}"/>
          </ac:spMkLst>
        </pc:spChg>
        <pc:spChg chg="mod">
          <ac:chgData name="Trisha Curtis" userId="0bf744e7-1b5e-43cf-863b-6b4c043b5982" providerId="ADAL" clId="{4A1756CD-E4F9-5832-8342-4FDA02B8B288}" dt="2026-02-27T08:25:59.969" v="236" actId="207"/>
          <ac:spMkLst>
            <pc:docMk/>
            <pc:sldMk cId="2315196018" sldId="306"/>
            <ac:spMk id="11" creationId="{D8AF74D6-EFD0-813D-8705-3B2D5CFADA0F}"/>
          </ac:spMkLst>
        </pc:spChg>
      </pc:sldChg>
      <pc:sldChg chg="addSp delSp modSp mod chgLayout">
        <pc:chgData name="Trisha Curtis" userId="0bf744e7-1b5e-43cf-863b-6b4c043b5982" providerId="ADAL" clId="{4A1756CD-E4F9-5832-8342-4FDA02B8B288}" dt="2026-03-12T05:31:33.049" v="680" actId="207"/>
        <pc:sldMkLst>
          <pc:docMk/>
          <pc:sldMk cId="4249226529" sldId="307"/>
        </pc:sldMkLst>
        <pc:spChg chg="add mod ord">
          <ac:chgData name="Trisha Curtis" userId="0bf744e7-1b5e-43cf-863b-6b4c043b5982" providerId="ADAL" clId="{4A1756CD-E4F9-5832-8342-4FDA02B8B288}" dt="2026-02-27T08:01:22.067" v="218" actId="700"/>
          <ac:spMkLst>
            <pc:docMk/>
            <pc:sldMk cId="4249226529" sldId="307"/>
            <ac:spMk id="5" creationId="{45B458FB-7C13-CD92-529E-41C1569169DD}"/>
          </ac:spMkLst>
        </pc:spChg>
        <pc:spChg chg="mod ord">
          <ac:chgData name="Trisha Curtis" userId="0bf744e7-1b5e-43cf-863b-6b4c043b5982" providerId="ADAL" clId="{4A1756CD-E4F9-5832-8342-4FDA02B8B288}" dt="2026-02-27T08:01:22.067" v="218" actId="700"/>
          <ac:spMkLst>
            <pc:docMk/>
            <pc:sldMk cId="4249226529" sldId="307"/>
            <ac:spMk id="179" creationId="{7CA47766-631F-C737-4232-26728F3C6008}"/>
          </ac:spMkLst>
        </pc:spChg>
        <pc:spChg chg="mod ord">
          <ac:chgData name="Trisha Curtis" userId="0bf744e7-1b5e-43cf-863b-6b4c043b5982" providerId="ADAL" clId="{4A1756CD-E4F9-5832-8342-4FDA02B8B288}" dt="2026-02-27T08:01:22.067" v="218" actId="700"/>
          <ac:spMkLst>
            <pc:docMk/>
            <pc:sldMk cId="4249226529" sldId="307"/>
            <ac:spMk id="180" creationId="{E7022260-8DF7-CDC5-1DA5-5D6E1EFBBA08}"/>
          </ac:spMkLst>
        </pc:spChg>
        <pc:spChg chg="mod">
          <ac:chgData name="Trisha Curtis" userId="0bf744e7-1b5e-43cf-863b-6b4c043b5982" providerId="ADAL" clId="{4A1756CD-E4F9-5832-8342-4FDA02B8B288}" dt="2026-02-27T07:48:05.037" v="121" actId="207"/>
          <ac:spMkLst>
            <pc:docMk/>
            <pc:sldMk cId="4249226529" sldId="307"/>
            <ac:spMk id="183" creationId="{7FA4E18B-FA59-A424-3796-0635A6D4D050}"/>
          </ac:spMkLst>
        </pc:spChg>
        <pc:picChg chg="add mod">
          <ac:chgData name="Trisha Curtis" userId="0bf744e7-1b5e-43cf-863b-6b4c043b5982" providerId="ADAL" clId="{4A1756CD-E4F9-5832-8342-4FDA02B8B288}" dt="2026-03-12T05:31:33.049" v="680" actId="207"/>
          <ac:picMkLst>
            <pc:docMk/>
            <pc:sldMk cId="4249226529" sldId="307"/>
            <ac:picMk id="2" creationId="{D9BFC3CC-E347-DC13-F881-097E05C5FFA3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36.267" v="681" actId="207"/>
        <pc:sldMkLst>
          <pc:docMk/>
          <pc:sldMk cId="2093246033" sldId="308"/>
        </pc:sldMkLst>
        <pc:spChg chg="mod">
          <ac:chgData name="Trisha Curtis" userId="0bf744e7-1b5e-43cf-863b-6b4c043b5982" providerId="ADAL" clId="{4A1756CD-E4F9-5832-8342-4FDA02B8B288}" dt="2026-02-27T08:26:07.183" v="237" actId="207"/>
          <ac:spMkLst>
            <pc:docMk/>
            <pc:sldMk cId="2093246033" sldId="308"/>
            <ac:spMk id="7" creationId="{C1F07D32-FF0E-BE9B-384C-8D9BFA547258}"/>
          </ac:spMkLst>
        </pc:spChg>
        <pc:spChg chg="mod">
          <ac:chgData name="Trisha Curtis" userId="0bf744e7-1b5e-43cf-863b-6b4c043b5982" providerId="ADAL" clId="{4A1756CD-E4F9-5832-8342-4FDA02B8B288}" dt="2026-02-27T07:58:39.094" v="195" actId="207"/>
          <ac:spMkLst>
            <pc:docMk/>
            <pc:sldMk cId="2093246033" sldId="308"/>
            <ac:spMk id="9" creationId="{84275A9B-325F-51E0-E624-1343CDCB495E}"/>
          </ac:spMkLst>
        </pc:spChg>
        <pc:spChg chg="mod">
          <ac:chgData name="Trisha Curtis" userId="0bf744e7-1b5e-43cf-863b-6b4c043b5982" providerId="ADAL" clId="{4A1756CD-E4F9-5832-8342-4FDA02B8B288}" dt="2026-02-27T08:26:07.183" v="237" actId="207"/>
          <ac:spMkLst>
            <pc:docMk/>
            <pc:sldMk cId="2093246033" sldId="308"/>
            <ac:spMk id="11" creationId="{8A6D3916-323B-A230-B7F9-2974F4C25788}"/>
          </ac:spMkLst>
        </pc:spChg>
        <pc:picChg chg="add mod">
          <ac:chgData name="Trisha Curtis" userId="0bf744e7-1b5e-43cf-863b-6b4c043b5982" providerId="ADAL" clId="{4A1756CD-E4F9-5832-8342-4FDA02B8B288}" dt="2026-03-12T05:31:36.267" v="681" actId="207"/>
          <ac:picMkLst>
            <pc:docMk/>
            <pc:sldMk cId="2093246033" sldId="308"/>
            <ac:picMk id="5" creationId="{D0D34A28-83E8-B559-1409-CD93EE27E6D7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39.589" v="682" actId="207"/>
        <pc:sldMkLst>
          <pc:docMk/>
          <pc:sldMk cId="79963594" sldId="309"/>
        </pc:sldMkLst>
        <pc:spChg chg="add mod ord">
          <ac:chgData name="Trisha Curtis" userId="0bf744e7-1b5e-43cf-863b-6b4c043b5982" providerId="ADAL" clId="{4A1756CD-E4F9-5832-8342-4FDA02B8B288}" dt="2026-02-27T08:00:10.785" v="216" actId="700"/>
          <ac:spMkLst>
            <pc:docMk/>
            <pc:sldMk cId="79963594" sldId="309"/>
            <ac:spMk id="5" creationId="{5719C7D8-872A-0F3F-FE40-6C9B6BB8AD47}"/>
          </ac:spMkLst>
        </pc:spChg>
        <pc:spChg chg="mod ord">
          <ac:chgData name="Trisha Curtis" userId="0bf744e7-1b5e-43cf-863b-6b4c043b5982" providerId="ADAL" clId="{4A1756CD-E4F9-5832-8342-4FDA02B8B288}" dt="2026-02-27T08:00:10.785" v="216" actId="700"/>
          <ac:spMkLst>
            <pc:docMk/>
            <pc:sldMk cId="79963594" sldId="309"/>
            <ac:spMk id="179" creationId="{80839B93-1340-C0FA-7260-7811E236B734}"/>
          </ac:spMkLst>
        </pc:spChg>
        <pc:spChg chg="mod ord">
          <ac:chgData name="Trisha Curtis" userId="0bf744e7-1b5e-43cf-863b-6b4c043b5982" providerId="ADAL" clId="{4A1756CD-E4F9-5832-8342-4FDA02B8B288}" dt="2026-02-27T08:00:14.900" v="217" actId="14100"/>
          <ac:spMkLst>
            <pc:docMk/>
            <pc:sldMk cId="79963594" sldId="309"/>
            <ac:spMk id="180" creationId="{6521E09D-139B-6645-C0F7-990752A1C2AC}"/>
          </ac:spMkLst>
        </pc:spChg>
        <pc:spChg chg="mod">
          <ac:chgData name="Trisha Curtis" userId="0bf744e7-1b5e-43cf-863b-6b4c043b5982" providerId="ADAL" clId="{4A1756CD-E4F9-5832-8342-4FDA02B8B288}" dt="2026-02-27T07:48:09.498" v="122" actId="207"/>
          <ac:spMkLst>
            <pc:docMk/>
            <pc:sldMk cId="79963594" sldId="309"/>
            <ac:spMk id="183" creationId="{1496B486-ED76-1924-15A5-4BDA5C1100E1}"/>
          </ac:spMkLst>
        </pc:spChg>
        <pc:picChg chg="add mod">
          <ac:chgData name="Trisha Curtis" userId="0bf744e7-1b5e-43cf-863b-6b4c043b5982" providerId="ADAL" clId="{4A1756CD-E4F9-5832-8342-4FDA02B8B288}" dt="2026-03-12T05:31:39.589" v="682" actId="207"/>
          <ac:picMkLst>
            <pc:docMk/>
            <pc:sldMk cId="79963594" sldId="309"/>
            <ac:picMk id="2" creationId="{DFD8CC18-2241-CC64-E6E9-D77C473EA156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42.786" v="683" actId="207"/>
        <pc:sldMkLst>
          <pc:docMk/>
          <pc:sldMk cId="725992115" sldId="310"/>
        </pc:sldMkLst>
        <pc:spChg chg="mod">
          <ac:chgData name="Trisha Curtis" userId="0bf744e7-1b5e-43cf-863b-6b4c043b5982" providerId="ADAL" clId="{4A1756CD-E4F9-5832-8342-4FDA02B8B288}" dt="2026-02-27T08:26:12.433" v="238" actId="207"/>
          <ac:spMkLst>
            <pc:docMk/>
            <pc:sldMk cId="725992115" sldId="310"/>
            <ac:spMk id="7" creationId="{22650612-17F1-B1C9-8324-18C016192D0F}"/>
          </ac:spMkLst>
        </pc:spChg>
        <pc:spChg chg="mod">
          <ac:chgData name="Trisha Curtis" userId="0bf744e7-1b5e-43cf-863b-6b4c043b5982" providerId="ADAL" clId="{4A1756CD-E4F9-5832-8342-4FDA02B8B288}" dt="2026-02-27T07:58:57.552" v="199" actId="207"/>
          <ac:spMkLst>
            <pc:docMk/>
            <pc:sldMk cId="725992115" sldId="310"/>
            <ac:spMk id="9" creationId="{137B3ACA-FF0C-B473-1FB6-C54A3FB06679}"/>
          </ac:spMkLst>
        </pc:spChg>
        <pc:spChg chg="mod">
          <ac:chgData name="Trisha Curtis" userId="0bf744e7-1b5e-43cf-863b-6b4c043b5982" providerId="ADAL" clId="{4A1756CD-E4F9-5832-8342-4FDA02B8B288}" dt="2026-02-27T08:26:12.433" v="238" actId="207"/>
          <ac:spMkLst>
            <pc:docMk/>
            <pc:sldMk cId="725992115" sldId="310"/>
            <ac:spMk id="11" creationId="{3D267846-32F8-199C-E702-C61B0C28097C}"/>
          </ac:spMkLst>
        </pc:spChg>
        <pc:picChg chg="add mod">
          <ac:chgData name="Trisha Curtis" userId="0bf744e7-1b5e-43cf-863b-6b4c043b5982" providerId="ADAL" clId="{4A1756CD-E4F9-5832-8342-4FDA02B8B288}" dt="2026-03-12T05:31:42.786" v="683" actId="207"/>
          <ac:picMkLst>
            <pc:docMk/>
            <pc:sldMk cId="725992115" sldId="310"/>
            <ac:picMk id="5" creationId="{C851194A-4B71-8497-C1E0-688715094A50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45.909" v="684" actId="207"/>
        <pc:sldMkLst>
          <pc:docMk/>
          <pc:sldMk cId="4021661828" sldId="311"/>
        </pc:sldMkLst>
        <pc:spChg chg="add mod ord">
          <ac:chgData name="Trisha Curtis" userId="0bf744e7-1b5e-43cf-863b-6b4c043b5982" providerId="ADAL" clId="{4A1756CD-E4F9-5832-8342-4FDA02B8B288}" dt="2026-02-27T08:00:00.684" v="214" actId="700"/>
          <ac:spMkLst>
            <pc:docMk/>
            <pc:sldMk cId="4021661828" sldId="311"/>
            <ac:spMk id="5" creationId="{B57D1A94-689F-6D90-C4C6-AC579B34CBA4}"/>
          </ac:spMkLst>
        </pc:spChg>
        <pc:spChg chg="mod ord">
          <ac:chgData name="Trisha Curtis" userId="0bf744e7-1b5e-43cf-863b-6b4c043b5982" providerId="ADAL" clId="{4A1756CD-E4F9-5832-8342-4FDA02B8B288}" dt="2026-02-27T08:00:00.684" v="214" actId="700"/>
          <ac:spMkLst>
            <pc:docMk/>
            <pc:sldMk cId="4021661828" sldId="311"/>
            <ac:spMk id="179" creationId="{D158F945-7578-4E38-6CE9-59C412F233C3}"/>
          </ac:spMkLst>
        </pc:spChg>
        <pc:spChg chg="mod ord">
          <ac:chgData name="Trisha Curtis" userId="0bf744e7-1b5e-43cf-863b-6b4c043b5982" providerId="ADAL" clId="{4A1756CD-E4F9-5832-8342-4FDA02B8B288}" dt="2026-02-27T08:00:05.233" v="215" actId="14100"/>
          <ac:spMkLst>
            <pc:docMk/>
            <pc:sldMk cId="4021661828" sldId="311"/>
            <ac:spMk id="180" creationId="{D66FBA2F-24E5-37A9-1F81-DA8DC98602B8}"/>
          </ac:spMkLst>
        </pc:spChg>
        <pc:spChg chg="mod">
          <ac:chgData name="Trisha Curtis" userId="0bf744e7-1b5e-43cf-863b-6b4c043b5982" providerId="ADAL" clId="{4A1756CD-E4F9-5832-8342-4FDA02B8B288}" dt="2026-02-27T07:48:13.646" v="123" actId="207"/>
          <ac:spMkLst>
            <pc:docMk/>
            <pc:sldMk cId="4021661828" sldId="311"/>
            <ac:spMk id="183" creationId="{204E95A9-4DA3-3DC6-C140-515AB3BF4EE8}"/>
          </ac:spMkLst>
        </pc:spChg>
        <pc:picChg chg="add mod">
          <ac:chgData name="Trisha Curtis" userId="0bf744e7-1b5e-43cf-863b-6b4c043b5982" providerId="ADAL" clId="{4A1756CD-E4F9-5832-8342-4FDA02B8B288}" dt="2026-03-12T05:31:45.909" v="684" actId="207"/>
          <ac:picMkLst>
            <pc:docMk/>
            <pc:sldMk cId="4021661828" sldId="311"/>
            <ac:picMk id="2" creationId="{4394DFED-29EE-6DBE-8F21-56C5AA1D758F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31:50.222" v="685" actId="207"/>
        <pc:sldMkLst>
          <pc:docMk/>
          <pc:sldMk cId="2287764365" sldId="312"/>
        </pc:sldMkLst>
        <pc:spChg chg="mod">
          <ac:chgData name="Trisha Curtis" userId="0bf744e7-1b5e-43cf-863b-6b4c043b5982" providerId="ADAL" clId="{4A1756CD-E4F9-5832-8342-4FDA02B8B288}" dt="2026-02-27T08:26:17.547" v="239" actId="207"/>
          <ac:spMkLst>
            <pc:docMk/>
            <pc:sldMk cId="2287764365" sldId="312"/>
            <ac:spMk id="7" creationId="{3D85C9FF-7BF8-B204-0B45-A6884508017C}"/>
          </ac:spMkLst>
        </pc:spChg>
        <pc:spChg chg="mod">
          <ac:chgData name="Trisha Curtis" userId="0bf744e7-1b5e-43cf-863b-6b4c043b5982" providerId="ADAL" clId="{4A1756CD-E4F9-5832-8342-4FDA02B8B288}" dt="2026-02-27T07:59:05.778" v="202" actId="207"/>
          <ac:spMkLst>
            <pc:docMk/>
            <pc:sldMk cId="2287764365" sldId="312"/>
            <ac:spMk id="9" creationId="{BBCF3EB9-B988-7774-1441-F0496EC837F3}"/>
          </ac:spMkLst>
        </pc:spChg>
        <pc:spChg chg="mod">
          <ac:chgData name="Trisha Curtis" userId="0bf744e7-1b5e-43cf-863b-6b4c043b5982" providerId="ADAL" clId="{4A1756CD-E4F9-5832-8342-4FDA02B8B288}" dt="2026-02-27T08:26:17.547" v="239" actId="207"/>
          <ac:spMkLst>
            <pc:docMk/>
            <pc:sldMk cId="2287764365" sldId="312"/>
            <ac:spMk id="11" creationId="{B61CF38E-B937-21D8-E6C6-B0C3380B9DA5}"/>
          </ac:spMkLst>
        </pc:spChg>
        <pc:picChg chg="add mod">
          <ac:chgData name="Trisha Curtis" userId="0bf744e7-1b5e-43cf-863b-6b4c043b5982" providerId="ADAL" clId="{4A1756CD-E4F9-5832-8342-4FDA02B8B288}" dt="2026-03-12T05:31:50.222" v="685" actId="207"/>
          <ac:picMkLst>
            <pc:docMk/>
            <pc:sldMk cId="2287764365" sldId="312"/>
            <ac:picMk id="5" creationId="{0045409F-F081-7E27-D80E-D05D0BD42225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1:53.392" v="686" actId="207"/>
        <pc:sldMkLst>
          <pc:docMk/>
          <pc:sldMk cId="4115528316" sldId="313"/>
        </pc:sldMkLst>
        <pc:spChg chg="add mod">
          <ac:chgData name="Trisha Curtis" userId="0bf744e7-1b5e-43cf-863b-6b4c043b5982" providerId="ADAL" clId="{4A1756CD-E4F9-5832-8342-4FDA02B8B288}" dt="2026-02-27T07:54:15.505" v="168"/>
          <ac:spMkLst>
            <pc:docMk/>
            <pc:sldMk cId="4115528316" sldId="313"/>
            <ac:spMk id="6" creationId="{0CDEA07A-1DC2-86AC-109B-56168E8EFFEE}"/>
          </ac:spMkLst>
        </pc:spChg>
        <pc:spChg chg="add del mod">
          <ac:chgData name="Trisha Curtis" userId="0bf744e7-1b5e-43cf-863b-6b4c043b5982" providerId="ADAL" clId="{4A1756CD-E4F9-5832-8342-4FDA02B8B288}" dt="2026-03-12T05:14:56.778" v="570" actId="931"/>
          <ac:spMkLst>
            <pc:docMk/>
            <pc:sldMk cId="4115528316" sldId="313"/>
            <ac:spMk id="7" creationId="{C6CAE6E2-51D5-310F-1307-18D95C33C440}"/>
          </ac:spMkLst>
        </pc:spChg>
        <pc:spChg chg="add del mod">
          <ac:chgData name="Trisha Curtis" userId="0bf744e7-1b5e-43cf-863b-6b4c043b5982" providerId="ADAL" clId="{4A1756CD-E4F9-5832-8342-4FDA02B8B288}" dt="2026-03-12T05:16:29.606" v="573" actId="931"/>
          <ac:spMkLst>
            <pc:docMk/>
            <pc:sldMk cId="4115528316" sldId="313"/>
            <ac:spMk id="11" creationId="{AB474E1F-39E5-1DD5-2A92-9ED45E94EF48}"/>
          </ac:spMkLst>
        </pc:spChg>
        <pc:spChg chg="mod ord">
          <ac:chgData name="Trisha Curtis" userId="0bf744e7-1b5e-43cf-863b-6b4c043b5982" providerId="ADAL" clId="{4A1756CD-E4F9-5832-8342-4FDA02B8B288}" dt="2026-02-27T07:59:11.361" v="204" actId="207"/>
          <ac:spMkLst>
            <pc:docMk/>
            <pc:sldMk cId="4115528316" sldId="313"/>
            <ac:spMk id="179" creationId="{ED1D3929-3D04-958B-24B3-0F55D0EA209E}"/>
          </ac:spMkLst>
        </pc:spChg>
        <pc:spChg chg="mod ord">
          <ac:chgData name="Trisha Curtis" userId="0bf744e7-1b5e-43cf-863b-6b4c043b5982" providerId="ADAL" clId="{4A1756CD-E4F9-5832-8342-4FDA02B8B288}" dt="2026-02-27T07:59:09.538" v="203" actId="207"/>
          <ac:spMkLst>
            <pc:docMk/>
            <pc:sldMk cId="4115528316" sldId="313"/>
            <ac:spMk id="180" creationId="{5EBF6AED-CE96-E536-34D6-F0B35B85140B}"/>
          </ac:spMkLst>
        </pc:spChg>
        <pc:spChg chg="mod">
          <ac:chgData name="Trisha Curtis" userId="0bf744e7-1b5e-43cf-863b-6b4c043b5982" providerId="ADAL" clId="{4A1756CD-E4F9-5832-8342-4FDA02B8B288}" dt="2026-02-27T07:48:18.236" v="124" actId="207"/>
          <ac:spMkLst>
            <pc:docMk/>
            <pc:sldMk cId="4115528316" sldId="313"/>
            <ac:spMk id="183" creationId="{376ED985-E0B3-835C-4328-30CFAF7D9388}"/>
          </ac:spMkLst>
        </pc:spChg>
        <pc:picChg chg="add del mod">
          <ac:chgData name="Trisha Curtis" userId="0bf744e7-1b5e-43cf-863b-6b4c043b5982" providerId="ADAL" clId="{4A1756CD-E4F9-5832-8342-4FDA02B8B288}" dt="2026-03-12T05:14:36.632" v="569" actId="478"/>
          <ac:picMkLst>
            <pc:docMk/>
            <pc:sldMk cId="4115528316" sldId="313"/>
            <ac:picMk id="2" creationId="{523BE2BC-9776-6A95-3180-2CEE88CF2F98}"/>
          </ac:picMkLst>
        </pc:picChg>
        <pc:picChg chg="add del mod ord modCrop">
          <ac:chgData name="Trisha Curtis" userId="0bf744e7-1b5e-43cf-863b-6b4c043b5982" providerId="ADAL" clId="{4A1756CD-E4F9-5832-8342-4FDA02B8B288}" dt="2026-03-12T05:16:20.118" v="572" actId="478"/>
          <ac:picMkLst>
            <pc:docMk/>
            <pc:sldMk cId="4115528316" sldId="313"/>
            <ac:picMk id="9" creationId="{5137F701-3F61-1A9D-3CDC-AE86ECA2BCA4}"/>
          </ac:picMkLst>
        </pc:picChg>
        <pc:picChg chg="add mod ord modCrop">
          <ac:chgData name="Trisha Curtis" userId="0bf744e7-1b5e-43cf-863b-6b4c043b5982" providerId="ADAL" clId="{4A1756CD-E4F9-5832-8342-4FDA02B8B288}" dt="2026-03-12T05:31:53.392" v="686" actId="207"/>
          <ac:picMkLst>
            <pc:docMk/>
            <pc:sldMk cId="4115528316" sldId="313"/>
            <ac:picMk id="13" creationId="{B119BD50-8445-2757-419C-6BD4FD5DDD8A}"/>
          </ac:picMkLst>
        </pc:picChg>
      </pc:sldChg>
      <pc:sldChg chg="addSp delSp modSp mod">
        <pc:chgData name="Trisha Curtis" userId="0bf744e7-1b5e-43cf-863b-6b4c043b5982" providerId="ADAL" clId="{4A1756CD-E4F9-5832-8342-4FDA02B8B288}" dt="2026-03-12T05:26:52.980" v="646" actId="1076"/>
        <pc:sldMkLst>
          <pc:docMk/>
          <pc:sldMk cId="2957260049" sldId="314"/>
        </pc:sldMkLst>
        <pc:spChg chg="mod">
          <ac:chgData name="Trisha Curtis" userId="0bf744e7-1b5e-43cf-863b-6b4c043b5982" providerId="ADAL" clId="{4A1756CD-E4F9-5832-8342-4FDA02B8B288}" dt="2026-03-12T05:13:51.054" v="568" actId="20577"/>
          <ac:spMkLst>
            <pc:docMk/>
            <pc:sldMk cId="2957260049" sldId="314"/>
            <ac:spMk id="4" creationId="{41D7581F-E214-1B0D-4919-B51737725A8A}"/>
          </ac:spMkLst>
        </pc:spChg>
        <pc:spChg chg="mod">
          <ac:chgData name="Trisha Curtis" userId="0bf744e7-1b5e-43cf-863b-6b4c043b5982" providerId="ADAL" clId="{4A1756CD-E4F9-5832-8342-4FDA02B8B288}" dt="2026-02-27T08:26:24.073" v="240" actId="207"/>
          <ac:spMkLst>
            <pc:docMk/>
            <pc:sldMk cId="2957260049" sldId="314"/>
            <ac:spMk id="7" creationId="{861E3C25-BF38-036E-8806-BE5ECD559474}"/>
          </ac:spMkLst>
        </pc:spChg>
        <pc:spChg chg="mod">
          <ac:chgData name="Trisha Curtis" userId="0bf744e7-1b5e-43cf-863b-6b4c043b5982" providerId="ADAL" clId="{4A1756CD-E4F9-5832-8342-4FDA02B8B288}" dt="2026-02-27T07:59:16.287" v="205" actId="207"/>
          <ac:spMkLst>
            <pc:docMk/>
            <pc:sldMk cId="2957260049" sldId="314"/>
            <ac:spMk id="9" creationId="{B2E32B67-A82F-658B-7BA5-F93C120C1C79}"/>
          </ac:spMkLst>
        </pc:spChg>
        <pc:spChg chg="mod">
          <ac:chgData name="Trisha Curtis" userId="0bf744e7-1b5e-43cf-863b-6b4c043b5982" providerId="ADAL" clId="{4A1756CD-E4F9-5832-8342-4FDA02B8B288}" dt="2026-02-27T08:26:24.073" v="240" actId="207"/>
          <ac:spMkLst>
            <pc:docMk/>
            <pc:sldMk cId="2957260049" sldId="314"/>
            <ac:spMk id="11" creationId="{CFAF35CA-C9FD-7917-D61B-CB8D55211F99}"/>
          </ac:spMkLst>
        </pc:spChg>
        <pc:spChg chg="add del mod">
          <ac:chgData name="Trisha Curtis" userId="0bf744e7-1b5e-43cf-863b-6b4c043b5982" providerId="ADAL" clId="{4A1756CD-E4F9-5832-8342-4FDA02B8B288}" dt="2026-03-12T05:26:23.835" v="638" actId="478"/>
          <ac:spMkLst>
            <pc:docMk/>
            <pc:sldMk cId="2957260049" sldId="314"/>
            <ac:spMk id="17" creationId="{36A6DC64-3463-338F-402D-FE3B05927377}"/>
          </ac:spMkLst>
        </pc:spChg>
        <pc:picChg chg="add del mod">
          <ac:chgData name="Trisha Curtis" userId="0bf744e7-1b5e-43cf-863b-6b4c043b5982" providerId="ADAL" clId="{4A1756CD-E4F9-5832-8342-4FDA02B8B288}" dt="2026-03-12T05:26:28.653" v="639" actId="478"/>
          <ac:picMkLst>
            <pc:docMk/>
            <pc:sldMk cId="2957260049" sldId="314"/>
            <ac:picMk id="3" creationId="{0176BC60-8782-C1BE-BFFD-0A0F45568200}"/>
          </ac:picMkLst>
        </pc:picChg>
        <pc:picChg chg="add del mod">
          <ac:chgData name="Trisha Curtis" userId="0bf744e7-1b5e-43cf-863b-6b4c043b5982" providerId="ADAL" clId="{4A1756CD-E4F9-5832-8342-4FDA02B8B288}" dt="2026-03-12T05:26:21.264" v="637" actId="478"/>
          <ac:picMkLst>
            <pc:docMk/>
            <pc:sldMk cId="2957260049" sldId="314"/>
            <ac:picMk id="5" creationId="{0A46C26E-F290-C5E4-1B24-57B7B51635E3}"/>
          </ac:picMkLst>
        </pc:picChg>
        <pc:picChg chg="add mod">
          <ac:chgData name="Trisha Curtis" userId="0bf744e7-1b5e-43cf-863b-6b4c043b5982" providerId="ADAL" clId="{4A1756CD-E4F9-5832-8342-4FDA02B8B288}" dt="2026-03-12T05:21:09.742" v="619" actId="1035"/>
          <ac:picMkLst>
            <pc:docMk/>
            <pc:sldMk cId="2957260049" sldId="314"/>
            <ac:picMk id="12" creationId="{824161B4-C43E-4E52-2AB7-AEE40F7B789A}"/>
          </ac:picMkLst>
        </pc:picChg>
        <pc:picChg chg="add del mod">
          <ac:chgData name="Trisha Curtis" userId="0bf744e7-1b5e-43cf-863b-6b4c043b5982" providerId="ADAL" clId="{4A1756CD-E4F9-5832-8342-4FDA02B8B288}" dt="2026-03-12T05:24:30.151" v="628" actId="478"/>
          <ac:picMkLst>
            <pc:docMk/>
            <pc:sldMk cId="2957260049" sldId="314"/>
            <ac:picMk id="13" creationId="{595EA0EE-E740-FBD0-58FF-28BAA96FC6FC}"/>
          </ac:picMkLst>
        </pc:picChg>
        <pc:picChg chg="add mod">
          <ac:chgData name="Trisha Curtis" userId="0bf744e7-1b5e-43cf-863b-6b4c043b5982" providerId="ADAL" clId="{4A1756CD-E4F9-5832-8342-4FDA02B8B288}" dt="2026-03-12T05:24:27.703" v="627" actId="167"/>
          <ac:picMkLst>
            <pc:docMk/>
            <pc:sldMk cId="2957260049" sldId="314"/>
            <ac:picMk id="14" creationId="{D8FD58CD-AFE5-A737-9EFA-9FA8BA91CA3E}"/>
          </ac:picMkLst>
        </pc:picChg>
        <pc:picChg chg="add mod">
          <ac:chgData name="Trisha Curtis" userId="0bf744e7-1b5e-43cf-863b-6b4c043b5982" providerId="ADAL" clId="{4A1756CD-E4F9-5832-8342-4FDA02B8B288}" dt="2026-03-12T05:26:19.634" v="636" actId="167"/>
          <ac:picMkLst>
            <pc:docMk/>
            <pc:sldMk cId="2957260049" sldId="314"/>
            <ac:picMk id="15" creationId="{F9A3D631-E2E8-9088-B400-184978B77700}"/>
          </ac:picMkLst>
        </pc:picChg>
        <pc:picChg chg="add mod">
          <ac:chgData name="Trisha Curtis" userId="0bf744e7-1b5e-43cf-863b-6b4c043b5982" providerId="ADAL" clId="{4A1756CD-E4F9-5832-8342-4FDA02B8B288}" dt="2026-03-12T05:26:52.980" v="646" actId="1076"/>
          <ac:picMkLst>
            <pc:docMk/>
            <pc:sldMk cId="2957260049" sldId="314"/>
            <ac:picMk id="18" creationId="{6663107B-16F8-D433-A349-4AFD62337556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27:57.304" v="653" actId="20577"/>
        <pc:sldMkLst>
          <pc:docMk/>
          <pc:sldMk cId="1949148781" sldId="315"/>
        </pc:sldMkLst>
        <pc:spChg chg="add mod ord">
          <ac:chgData name="Trisha Curtis" userId="0bf744e7-1b5e-43cf-863b-6b4c043b5982" providerId="ADAL" clId="{4A1756CD-E4F9-5832-8342-4FDA02B8B288}" dt="2026-02-27T07:59:20.571" v="206" actId="700"/>
          <ac:spMkLst>
            <pc:docMk/>
            <pc:sldMk cId="1949148781" sldId="315"/>
            <ac:spMk id="5" creationId="{E554BD5E-09BC-02F5-2C62-C1D926FA94CC}"/>
          </ac:spMkLst>
        </pc:spChg>
        <pc:spChg chg="mod ord">
          <ac:chgData name="Trisha Curtis" userId="0bf744e7-1b5e-43cf-863b-6b4c043b5982" providerId="ADAL" clId="{4A1756CD-E4F9-5832-8342-4FDA02B8B288}" dt="2026-02-27T07:59:25.513" v="208" actId="207"/>
          <ac:spMkLst>
            <pc:docMk/>
            <pc:sldMk cId="1949148781" sldId="315"/>
            <ac:spMk id="179" creationId="{1A0FF532-EB93-27A0-39BC-9DAC1C801FF0}"/>
          </ac:spMkLst>
        </pc:spChg>
        <pc:spChg chg="mod ord">
          <ac:chgData name="Trisha Curtis" userId="0bf744e7-1b5e-43cf-863b-6b4c043b5982" providerId="ADAL" clId="{4A1756CD-E4F9-5832-8342-4FDA02B8B288}" dt="2026-03-12T05:27:57.304" v="653" actId="20577"/>
          <ac:spMkLst>
            <pc:docMk/>
            <pc:sldMk cId="1949148781" sldId="315"/>
            <ac:spMk id="180" creationId="{D11D0841-0120-E578-7EB3-3DBCF3361EB4}"/>
          </ac:spMkLst>
        </pc:spChg>
        <pc:spChg chg="mod">
          <ac:chgData name="Trisha Curtis" userId="0bf744e7-1b5e-43cf-863b-6b4c043b5982" providerId="ADAL" clId="{4A1756CD-E4F9-5832-8342-4FDA02B8B288}" dt="2026-02-27T07:48:22.609" v="125" actId="207"/>
          <ac:spMkLst>
            <pc:docMk/>
            <pc:sldMk cId="1949148781" sldId="315"/>
            <ac:spMk id="183" creationId="{79CB2781-B666-D550-914F-4E6C4117AC40}"/>
          </ac:spMkLst>
        </pc:spChg>
        <pc:picChg chg="add mod">
          <ac:chgData name="Trisha Curtis" userId="0bf744e7-1b5e-43cf-863b-6b4c043b5982" providerId="ADAL" clId="{4A1756CD-E4F9-5832-8342-4FDA02B8B288}" dt="2026-02-28T06:25:39.514" v="505"/>
          <ac:picMkLst>
            <pc:docMk/>
            <pc:sldMk cId="1949148781" sldId="315"/>
            <ac:picMk id="2" creationId="{E8BCCC20-13AB-30E0-4080-9E2EE8E67D4A}"/>
          </ac:picMkLst>
        </pc:picChg>
      </pc:sldChg>
      <pc:sldChg chg="addSp delSp modSp mod">
        <pc:chgData name="Trisha Curtis" userId="0bf744e7-1b5e-43cf-863b-6b4c043b5982" providerId="ADAL" clId="{4A1756CD-E4F9-5832-8342-4FDA02B8B288}" dt="2026-02-28T06:25:43.168" v="507"/>
        <pc:sldMkLst>
          <pc:docMk/>
          <pc:sldMk cId="474325469" sldId="316"/>
        </pc:sldMkLst>
        <pc:spChg chg="mod">
          <ac:chgData name="Trisha Curtis" userId="0bf744e7-1b5e-43cf-863b-6b4c043b5982" providerId="ADAL" clId="{4A1756CD-E4F9-5832-8342-4FDA02B8B288}" dt="2026-02-27T08:26:29.668" v="241" actId="207"/>
          <ac:spMkLst>
            <pc:docMk/>
            <pc:sldMk cId="474325469" sldId="316"/>
            <ac:spMk id="7" creationId="{E7FFC86D-B0C8-81A3-A562-618378F95A63}"/>
          </ac:spMkLst>
        </pc:spChg>
        <pc:spChg chg="mod">
          <ac:chgData name="Trisha Curtis" userId="0bf744e7-1b5e-43cf-863b-6b4c043b5982" providerId="ADAL" clId="{4A1756CD-E4F9-5832-8342-4FDA02B8B288}" dt="2026-02-27T07:59:31.041" v="209" actId="207"/>
          <ac:spMkLst>
            <pc:docMk/>
            <pc:sldMk cId="474325469" sldId="316"/>
            <ac:spMk id="9" creationId="{2EF4BFA8-0C2E-69A9-62CD-DFF6DB8A918A}"/>
          </ac:spMkLst>
        </pc:spChg>
        <pc:spChg chg="mod">
          <ac:chgData name="Trisha Curtis" userId="0bf744e7-1b5e-43cf-863b-6b4c043b5982" providerId="ADAL" clId="{4A1756CD-E4F9-5832-8342-4FDA02B8B288}" dt="2026-02-27T08:26:29.668" v="241" actId="207"/>
          <ac:spMkLst>
            <pc:docMk/>
            <pc:sldMk cId="474325469" sldId="316"/>
            <ac:spMk id="11" creationId="{176C4FA3-ECF8-7F09-6563-078748CAA5EC}"/>
          </ac:spMkLst>
        </pc:spChg>
        <pc:picChg chg="add mod">
          <ac:chgData name="Trisha Curtis" userId="0bf744e7-1b5e-43cf-863b-6b4c043b5982" providerId="ADAL" clId="{4A1756CD-E4F9-5832-8342-4FDA02B8B288}" dt="2026-02-28T06:25:43.168" v="507"/>
          <ac:picMkLst>
            <pc:docMk/>
            <pc:sldMk cId="474325469" sldId="316"/>
            <ac:picMk id="5" creationId="{E6B4E2C0-98C7-B6C9-9731-C755DD9A45CF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2:03.859" v="687" actId="207"/>
        <pc:sldMkLst>
          <pc:docMk/>
          <pc:sldMk cId="3377398803" sldId="317"/>
        </pc:sldMkLst>
        <pc:spChg chg="add mod ord">
          <ac:chgData name="Trisha Curtis" userId="0bf744e7-1b5e-43cf-863b-6b4c043b5982" providerId="ADAL" clId="{4A1756CD-E4F9-5832-8342-4FDA02B8B288}" dt="2026-02-27T07:59:47.897" v="213" actId="700"/>
          <ac:spMkLst>
            <pc:docMk/>
            <pc:sldMk cId="3377398803" sldId="317"/>
            <ac:spMk id="5" creationId="{114C8BB9-CDD7-863E-BE9B-607048C1D032}"/>
          </ac:spMkLst>
        </pc:spChg>
        <pc:spChg chg="mod ord">
          <ac:chgData name="Trisha Curtis" userId="0bf744e7-1b5e-43cf-863b-6b4c043b5982" providerId="ADAL" clId="{4A1756CD-E4F9-5832-8342-4FDA02B8B288}" dt="2026-02-27T07:59:47.897" v="213" actId="700"/>
          <ac:spMkLst>
            <pc:docMk/>
            <pc:sldMk cId="3377398803" sldId="317"/>
            <ac:spMk id="179" creationId="{E39A7B5B-BC18-1DE3-C481-C7BAC2B8DDD0}"/>
          </ac:spMkLst>
        </pc:spChg>
        <pc:spChg chg="mod ord">
          <ac:chgData name="Trisha Curtis" userId="0bf744e7-1b5e-43cf-863b-6b4c043b5982" providerId="ADAL" clId="{4A1756CD-E4F9-5832-8342-4FDA02B8B288}" dt="2026-02-27T07:59:47.897" v="213" actId="700"/>
          <ac:spMkLst>
            <pc:docMk/>
            <pc:sldMk cId="3377398803" sldId="317"/>
            <ac:spMk id="180" creationId="{BDF21C32-CA73-C9B5-2622-03FE561438C9}"/>
          </ac:spMkLst>
        </pc:spChg>
        <pc:spChg chg="mod">
          <ac:chgData name="Trisha Curtis" userId="0bf744e7-1b5e-43cf-863b-6b4c043b5982" providerId="ADAL" clId="{4A1756CD-E4F9-5832-8342-4FDA02B8B288}" dt="2026-02-27T07:48:26.657" v="126" actId="207"/>
          <ac:spMkLst>
            <pc:docMk/>
            <pc:sldMk cId="3377398803" sldId="317"/>
            <ac:spMk id="183" creationId="{C9C2CCA9-97DC-268F-F24D-3F7A6411DA4F}"/>
          </ac:spMkLst>
        </pc:spChg>
        <pc:picChg chg="add mod ord modCrop">
          <ac:chgData name="Trisha Curtis" userId="0bf744e7-1b5e-43cf-863b-6b4c043b5982" providerId="ADAL" clId="{4A1756CD-E4F9-5832-8342-4FDA02B8B288}" dt="2026-03-12T05:32:03.859" v="687" actId="207"/>
          <ac:picMkLst>
            <pc:docMk/>
            <pc:sldMk cId="3377398803" sldId="317"/>
            <ac:picMk id="10" creationId="{6DA2D5D3-A134-1209-F230-026D8BA294EC}"/>
          </ac:picMkLst>
        </pc:picChg>
      </pc:sldChg>
      <pc:sldChg chg="addSp delSp modSp mod chgLayout">
        <pc:chgData name="Trisha Curtis" userId="0bf744e7-1b5e-43cf-863b-6b4c043b5982" providerId="ADAL" clId="{4A1756CD-E4F9-5832-8342-4FDA02B8B288}" dt="2026-03-12T05:32:07.300" v="688" actId="207"/>
        <pc:sldMkLst>
          <pc:docMk/>
          <pc:sldMk cId="844091117" sldId="318"/>
        </pc:sldMkLst>
        <pc:spChg chg="mod ord">
          <ac:chgData name="Trisha Curtis" userId="0bf744e7-1b5e-43cf-863b-6b4c043b5982" providerId="ADAL" clId="{4A1756CD-E4F9-5832-8342-4FDA02B8B288}" dt="2026-02-28T06:27:11.929" v="516" actId="700"/>
          <ac:spMkLst>
            <pc:docMk/>
            <pc:sldMk cId="844091117" sldId="318"/>
            <ac:spMk id="2" creationId="{864A0E05-4065-D0D1-A4C4-C6372E431F8C}"/>
          </ac:spMkLst>
        </pc:spChg>
        <pc:spChg chg="mod ord">
          <ac:chgData name="Trisha Curtis" userId="0bf744e7-1b5e-43cf-863b-6b4c043b5982" providerId="ADAL" clId="{4A1756CD-E4F9-5832-8342-4FDA02B8B288}" dt="2026-02-28T06:27:11.929" v="516" actId="700"/>
          <ac:spMkLst>
            <pc:docMk/>
            <pc:sldMk cId="844091117" sldId="318"/>
            <ac:spMk id="4" creationId="{9F79142E-981D-298B-3984-0F2B5E8FE00F}"/>
          </ac:spMkLst>
        </pc:spChg>
        <pc:spChg chg="mod ord">
          <ac:chgData name="Trisha Curtis" userId="0bf744e7-1b5e-43cf-863b-6b4c043b5982" providerId="ADAL" clId="{4A1756CD-E4F9-5832-8342-4FDA02B8B288}" dt="2026-02-28T06:27:11.929" v="516" actId="700"/>
          <ac:spMkLst>
            <pc:docMk/>
            <pc:sldMk cId="844091117" sldId="318"/>
            <ac:spMk id="6" creationId="{310F3EAE-DCEE-B39E-131B-A33BCB41AF64}"/>
          </ac:spMkLst>
        </pc:spChg>
        <pc:spChg chg="mod">
          <ac:chgData name="Trisha Curtis" userId="0bf744e7-1b5e-43cf-863b-6b4c043b5982" providerId="ADAL" clId="{4A1756CD-E4F9-5832-8342-4FDA02B8B288}" dt="2026-02-27T08:26:37.192" v="242" actId="207"/>
          <ac:spMkLst>
            <pc:docMk/>
            <pc:sldMk cId="844091117" sldId="318"/>
            <ac:spMk id="7" creationId="{8A4FD269-F7F8-EC2F-74E3-B41C7D42CCDB}"/>
          </ac:spMkLst>
        </pc:spChg>
        <pc:spChg chg="mod">
          <ac:chgData name="Trisha Curtis" userId="0bf744e7-1b5e-43cf-863b-6b4c043b5982" providerId="ADAL" clId="{4A1756CD-E4F9-5832-8342-4FDA02B8B288}" dt="2026-02-27T07:59:39.464" v="212" actId="207"/>
          <ac:spMkLst>
            <pc:docMk/>
            <pc:sldMk cId="844091117" sldId="318"/>
            <ac:spMk id="9" creationId="{0E87F3E6-87AB-DD6D-5653-F2286BF030F3}"/>
          </ac:spMkLst>
        </pc:spChg>
        <pc:spChg chg="mod">
          <ac:chgData name="Trisha Curtis" userId="0bf744e7-1b5e-43cf-863b-6b4c043b5982" providerId="ADAL" clId="{4A1756CD-E4F9-5832-8342-4FDA02B8B288}" dt="2026-02-27T08:26:37.192" v="242" actId="207"/>
          <ac:spMkLst>
            <pc:docMk/>
            <pc:sldMk cId="844091117" sldId="318"/>
            <ac:spMk id="11" creationId="{2E9B4B08-0A74-C440-DDE9-B6439956DBC9}"/>
          </ac:spMkLst>
        </pc:spChg>
        <pc:picChg chg="add mod">
          <ac:chgData name="Trisha Curtis" userId="0bf744e7-1b5e-43cf-863b-6b4c043b5982" providerId="ADAL" clId="{4A1756CD-E4F9-5832-8342-4FDA02B8B288}" dt="2026-03-12T05:32:07.300" v="688" actId="207"/>
          <ac:picMkLst>
            <pc:docMk/>
            <pc:sldMk cId="844091117" sldId="318"/>
            <ac:picMk id="12" creationId="{B2F534A6-3116-A600-76B2-8EA5A9529379}"/>
          </ac:picMkLst>
        </pc:picChg>
      </pc:sldChg>
      <pc:sldMasterChg chg="modSldLayout">
        <pc:chgData name="Trisha Curtis" userId="0bf744e7-1b5e-43cf-863b-6b4c043b5982" providerId="ADAL" clId="{4A1756CD-E4F9-5832-8342-4FDA02B8B288}" dt="2026-02-27T07:52:31.338" v="159" actId="14100"/>
        <pc:sldMasterMkLst>
          <pc:docMk/>
          <pc:sldMasterMk cId="0" sldId="2147483648"/>
        </pc:sldMasterMkLst>
        <pc:sldLayoutChg chg="addSp delSp modSp mod">
          <pc:chgData name="Trisha Curtis" userId="0bf744e7-1b5e-43cf-863b-6b4c043b5982" providerId="ADAL" clId="{4A1756CD-E4F9-5832-8342-4FDA02B8B288}" dt="2026-02-27T07:43:30.673" v="85"/>
          <pc:sldLayoutMkLst>
            <pc:docMk/>
            <pc:sldMasterMk cId="0" sldId="2147483648"/>
            <pc:sldLayoutMk cId="0" sldId="2147483649"/>
          </pc:sldLayoutMkLst>
          <pc:spChg chg="mod">
            <ac:chgData name="Trisha Curtis" userId="0bf744e7-1b5e-43cf-863b-6b4c043b5982" providerId="ADAL" clId="{4A1756CD-E4F9-5832-8342-4FDA02B8B288}" dt="2026-02-27T07:43:30.673" v="85"/>
            <ac:spMkLst>
              <pc:docMk/>
              <pc:sldMasterMk cId="0" sldId="2147483648"/>
              <pc:sldLayoutMk cId="0" sldId="2147483649"/>
              <ac:spMk id="3" creationId="{6C4B9603-7959-024F-900A-B8B1CEFF6235}"/>
            </ac:spMkLst>
          </pc:spChg>
          <pc:spChg chg="mod">
            <ac:chgData name="Trisha Curtis" userId="0bf744e7-1b5e-43cf-863b-6b4c043b5982" providerId="ADAL" clId="{4A1756CD-E4F9-5832-8342-4FDA02B8B288}" dt="2026-02-27T07:43:30.673" v="85"/>
            <ac:spMkLst>
              <pc:docMk/>
              <pc:sldMasterMk cId="0" sldId="2147483648"/>
              <pc:sldLayoutMk cId="0" sldId="2147483649"/>
              <ac:spMk id="4" creationId="{EBDDD1E0-D9F0-8C5B-2837-528BC7044547}"/>
            </ac:spMkLst>
          </pc:spChg>
          <pc:spChg chg="mod">
            <ac:chgData name="Trisha Curtis" userId="0bf744e7-1b5e-43cf-863b-6b4c043b5982" providerId="ADAL" clId="{4A1756CD-E4F9-5832-8342-4FDA02B8B288}" dt="2026-02-27T07:43:30.673" v="85"/>
            <ac:spMkLst>
              <pc:docMk/>
              <pc:sldMasterMk cId="0" sldId="2147483648"/>
              <pc:sldLayoutMk cId="0" sldId="2147483649"/>
              <ac:spMk id="5" creationId="{6AADF813-DA06-C00A-07AD-F39B5BF32430}"/>
            </ac:spMkLst>
          </pc:spChg>
          <pc:spChg chg="mod">
            <ac:chgData name="Trisha Curtis" userId="0bf744e7-1b5e-43cf-863b-6b4c043b5982" providerId="ADAL" clId="{4A1756CD-E4F9-5832-8342-4FDA02B8B288}" dt="2026-02-27T07:43:30.673" v="85"/>
            <ac:spMkLst>
              <pc:docMk/>
              <pc:sldMasterMk cId="0" sldId="2147483648"/>
              <pc:sldLayoutMk cId="0" sldId="2147483649"/>
              <ac:spMk id="13" creationId="{9B6CDEE7-5926-0F4C-D0F9-CAB6AD711065}"/>
            </ac:spMkLst>
          </pc:spChg>
          <pc:grpChg chg="add mod">
            <ac:chgData name="Trisha Curtis" userId="0bf744e7-1b5e-43cf-863b-6b4c043b5982" providerId="ADAL" clId="{4A1756CD-E4F9-5832-8342-4FDA02B8B288}" dt="2026-02-27T07:43:30.673" v="85"/>
            <ac:grpSpMkLst>
              <pc:docMk/>
              <pc:sldMasterMk cId="0" sldId="2147483648"/>
              <pc:sldLayoutMk cId="0" sldId="2147483649"/>
              <ac:grpSpMk id="2" creationId="{BED68D36-C395-F6AD-C991-F354B048F38E}"/>
            </ac:grpSpMkLst>
          </pc:grpChg>
        </pc:sldLayoutChg>
        <pc:sldLayoutChg chg="addSp delSp modSp mod">
          <pc:chgData name="Trisha Curtis" userId="0bf744e7-1b5e-43cf-863b-6b4c043b5982" providerId="ADAL" clId="{4A1756CD-E4F9-5832-8342-4FDA02B8B288}" dt="2026-02-27T07:52:31.338" v="159" actId="14100"/>
          <pc:sldLayoutMkLst>
            <pc:docMk/>
            <pc:sldMasterMk cId="0" sldId="2147483648"/>
            <pc:sldLayoutMk cId="0" sldId="2147483650"/>
          </pc:sldLayoutMkLst>
          <pc:spChg chg="mod">
            <ac:chgData name="Trisha Curtis" userId="0bf744e7-1b5e-43cf-863b-6b4c043b5982" providerId="ADAL" clId="{4A1756CD-E4F9-5832-8342-4FDA02B8B288}" dt="2026-02-27T07:43:42.294" v="87"/>
            <ac:spMkLst>
              <pc:docMk/>
              <pc:sldMasterMk cId="0" sldId="2147483648"/>
              <pc:sldLayoutMk cId="0" sldId="2147483650"/>
              <ac:spMk id="3" creationId="{AB85C1FA-3484-FAA6-DC2D-28C835DEDEA4}"/>
            </ac:spMkLst>
          </pc:spChg>
          <pc:spChg chg="mod">
            <ac:chgData name="Trisha Curtis" userId="0bf744e7-1b5e-43cf-863b-6b4c043b5982" providerId="ADAL" clId="{4A1756CD-E4F9-5832-8342-4FDA02B8B288}" dt="2026-02-27T07:43:42.294" v="87"/>
            <ac:spMkLst>
              <pc:docMk/>
              <pc:sldMasterMk cId="0" sldId="2147483648"/>
              <pc:sldLayoutMk cId="0" sldId="2147483650"/>
              <ac:spMk id="4" creationId="{1572A915-3819-0F54-FE5D-A5CEE7E36C35}"/>
            </ac:spMkLst>
          </pc:spChg>
          <pc:spChg chg="mod">
            <ac:chgData name="Trisha Curtis" userId="0bf744e7-1b5e-43cf-863b-6b4c043b5982" providerId="ADAL" clId="{4A1756CD-E4F9-5832-8342-4FDA02B8B288}" dt="2026-02-27T07:43:42.294" v="87"/>
            <ac:spMkLst>
              <pc:docMk/>
              <pc:sldMasterMk cId="0" sldId="2147483648"/>
              <pc:sldLayoutMk cId="0" sldId="2147483650"/>
              <ac:spMk id="6" creationId="{1939842B-0F64-F1A7-DCF4-145EAE9E701A}"/>
            </ac:spMkLst>
          </pc:spChg>
          <pc:spChg chg="mod">
            <ac:chgData name="Trisha Curtis" userId="0bf744e7-1b5e-43cf-863b-6b4c043b5982" providerId="ADAL" clId="{4A1756CD-E4F9-5832-8342-4FDA02B8B288}" dt="2026-02-27T07:43:42.294" v="87"/>
            <ac:spMkLst>
              <pc:docMk/>
              <pc:sldMasterMk cId="0" sldId="2147483648"/>
              <pc:sldLayoutMk cId="0" sldId="2147483650"/>
              <ac:spMk id="7" creationId="{E407E395-26CD-DB39-75C4-3C5190A1DC70}"/>
            </ac:spMkLst>
          </pc:spChg>
          <pc:spChg chg="add mod">
            <ac:chgData name="Trisha Curtis" userId="0bf744e7-1b5e-43cf-863b-6b4c043b5982" providerId="ADAL" clId="{4A1756CD-E4F9-5832-8342-4FDA02B8B288}" dt="2026-02-27T07:44:35.442" v="100"/>
            <ac:spMkLst>
              <pc:docMk/>
              <pc:sldMasterMk cId="0" sldId="2147483648"/>
              <pc:sldLayoutMk cId="0" sldId="2147483650"/>
              <ac:spMk id="9" creationId="{EC2A43AD-69DF-5A8A-F515-34637ED7CAC8}"/>
            </ac:spMkLst>
          </pc:spChg>
          <pc:spChg chg="add mod">
            <ac:chgData name="Trisha Curtis" userId="0bf744e7-1b5e-43cf-863b-6b4c043b5982" providerId="ADAL" clId="{4A1756CD-E4F9-5832-8342-4FDA02B8B288}" dt="2026-02-27T07:44:35.442" v="100"/>
            <ac:spMkLst>
              <pc:docMk/>
              <pc:sldMasterMk cId="0" sldId="2147483648"/>
              <pc:sldLayoutMk cId="0" sldId="2147483650"/>
              <ac:spMk id="12" creationId="{4E5A8113-4506-7F58-4AF5-CC88EE744B7C}"/>
            </ac:spMkLst>
          </pc:spChg>
          <pc:spChg chg="add mod">
            <ac:chgData name="Trisha Curtis" userId="0bf744e7-1b5e-43cf-863b-6b4c043b5982" providerId="ADAL" clId="{4A1756CD-E4F9-5832-8342-4FDA02B8B288}" dt="2026-02-27T07:44:51.513" v="102"/>
            <ac:spMkLst>
              <pc:docMk/>
              <pc:sldMasterMk cId="0" sldId="2147483648"/>
              <pc:sldLayoutMk cId="0" sldId="2147483650"/>
              <ac:spMk id="13" creationId="{54E7F947-D66B-4F9B-A48D-D60397567660}"/>
            </ac:spMkLst>
          </pc:spChg>
          <pc:spChg chg="add mod">
            <ac:chgData name="Trisha Curtis" userId="0bf744e7-1b5e-43cf-863b-6b4c043b5982" providerId="ADAL" clId="{4A1756CD-E4F9-5832-8342-4FDA02B8B288}" dt="2026-02-27T07:44:51.513" v="102"/>
            <ac:spMkLst>
              <pc:docMk/>
              <pc:sldMasterMk cId="0" sldId="2147483648"/>
              <pc:sldLayoutMk cId="0" sldId="2147483650"/>
              <ac:spMk id="14" creationId="{E2988F36-C9E4-6887-3FEF-931B9DD718B9}"/>
            </ac:spMkLst>
          </pc:spChg>
          <pc:spChg chg="mod">
            <ac:chgData name="Trisha Curtis" userId="0bf744e7-1b5e-43cf-863b-6b4c043b5982" providerId="ADAL" clId="{4A1756CD-E4F9-5832-8342-4FDA02B8B288}" dt="2026-02-27T07:44:10.109" v="92" actId="207"/>
            <ac:spMkLst>
              <pc:docMk/>
              <pc:sldMasterMk cId="0" sldId="2147483648"/>
              <pc:sldLayoutMk cId="0" sldId="2147483650"/>
              <ac:spMk id="33" creationId="{00000000-0000-0000-0000-000000000000}"/>
            </ac:spMkLst>
          </pc:spChg>
          <pc:spChg chg="mod">
            <ac:chgData name="Trisha Curtis" userId="0bf744e7-1b5e-43cf-863b-6b4c043b5982" providerId="ADAL" clId="{4A1756CD-E4F9-5832-8342-4FDA02B8B288}" dt="2026-02-27T07:52:31.338" v="159" actId="14100"/>
            <ac:spMkLst>
              <pc:docMk/>
              <pc:sldMasterMk cId="0" sldId="2147483648"/>
              <pc:sldLayoutMk cId="0" sldId="2147483650"/>
              <ac:spMk id="34" creationId="{00000000-0000-0000-0000-000000000000}"/>
            </ac:spMkLst>
          </pc:spChg>
          <pc:spChg chg="mod">
            <ac:chgData name="Trisha Curtis" userId="0bf744e7-1b5e-43cf-863b-6b4c043b5982" providerId="ADAL" clId="{4A1756CD-E4F9-5832-8342-4FDA02B8B288}" dt="2026-02-27T07:52:27.865" v="158" actId="14100"/>
            <ac:spMkLst>
              <pc:docMk/>
              <pc:sldMasterMk cId="0" sldId="2147483648"/>
              <pc:sldLayoutMk cId="0" sldId="2147483650"/>
              <ac:spMk id="43" creationId="{1F7E41E6-1AFA-4563-9612-D09460351C43}"/>
            </ac:spMkLst>
          </pc:spChg>
          <pc:grpChg chg="add mod">
            <ac:chgData name="Trisha Curtis" userId="0bf744e7-1b5e-43cf-863b-6b4c043b5982" providerId="ADAL" clId="{4A1756CD-E4F9-5832-8342-4FDA02B8B288}" dt="2026-02-27T07:43:46.170" v="88" actId="167"/>
            <ac:grpSpMkLst>
              <pc:docMk/>
              <pc:sldMasterMk cId="0" sldId="2147483648"/>
              <pc:sldLayoutMk cId="0" sldId="2147483650"/>
              <ac:grpSpMk id="2" creationId="{6D0C6B3D-A749-C4ED-6B3E-2E563B6F89DC}"/>
            </ac:grpSpMkLst>
          </pc:grpChg>
          <pc:picChg chg="add mod">
            <ac:chgData name="Trisha Curtis" userId="0bf744e7-1b5e-43cf-863b-6b4c043b5982" providerId="ADAL" clId="{4A1756CD-E4F9-5832-8342-4FDA02B8B288}" dt="2026-02-27T07:44:35.442" v="100"/>
            <ac:picMkLst>
              <pc:docMk/>
              <pc:sldMasterMk cId="0" sldId="2147483648"/>
              <pc:sldLayoutMk cId="0" sldId="2147483650"/>
              <ac:picMk id="8" creationId="{786655B3-172D-41CE-8984-BA60E9619C72}"/>
            </ac:picMkLst>
          </pc:picChg>
          <pc:picChg chg="add mod">
            <ac:chgData name="Trisha Curtis" userId="0bf744e7-1b5e-43cf-863b-6b4c043b5982" providerId="ADAL" clId="{4A1756CD-E4F9-5832-8342-4FDA02B8B288}" dt="2026-02-27T07:44:35.442" v="100"/>
            <ac:picMkLst>
              <pc:docMk/>
              <pc:sldMasterMk cId="0" sldId="2147483648"/>
              <pc:sldLayoutMk cId="0" sldId="2147483650"/>
              <ac:picMk id="10" creationId="{58F7B446-D90D-2314-D547-D7C1AA88F06F}"/>
            </ac:picMkLst>
          </pc:picChg>
          <pc:picChg chg="add mod">
            <ac:chgData name="Trisha Curtis" userId="0bf744e7-1b5e-43cf-863b-6b4c043b5982" providerId="ADAL" clId="{4A1756CD-E4F9-5832-8342-4FDA02B8B288}" dt="2026-02-27T07:44:51.513" v="102"/>
            <ac:picMkLst>
              <pc:docMk/>
              <pc:sldMasterMk cId="0" sldId="2147483648"/>
              <pc:sldLayoutMk cId="0" sldId="2147483650"/>
              <ac:picMk id="15" creationId="{51137070-8BD5-EFCB-376B-D8FEC563AC62}"/>
            </ac:picMkLst>
          </pc:picChg>
          <pc:cxnChg chg="add mod">
            <ac:chgData name="Trisha Curtis" userId="0bf744e7-1b5e-43cf-863b-6b4c043b5982" providerId="ADAL" clId="{4A1756CD-E4F9-5832-8342-4FDA02B8B288}" dt="2026-02-27T07:44:35.442" v="100"/>
            <ac:cxnSpMkLst>
              <pc:docMk/>
              <pc:sldMasterMk cId="0" sldId="2147483648"/>
              <pc:sldLayoutMk cId="0" sldId="2147483650"/>
              <ac:cxnSpMk id="11" creationId="{73DFB038-F40F-8F75-2ECB-E2B8145106E6}"/>
            </ac:cxnSpMkLst>
          </pc:cxnChg>
        </pc:sldLayoutChg>
        <pc:sldLayoutChg chg="addSp delSp modSp mod setBg">
          <pc:chgData name="Trisha Curtis" userId="0bf744e7-1b5e-43cf-863b-6b4c043b5982" providerId="ADAL" clId="{4A1756CD-E4F9-5832-8342-4FDA02B8B288}" dt="2026-02-27T07:52:23.416" v="157" actId="14100"/>
          <pc:sldLayoutMkLst>
            <pc:docMk/>
            <pc:sldMasterMk cId="0" sldId="2147483648"/>
            <pc:sldLayoutMk cId="1457186065" sldId="2147483653"/>
          </pc:sldLayoutMkLst>
          <pc:spChg chg="add mod">
            <ac:chgData name="Trisha Curtis" userId="0bf744e7-1b5e-43cf-863b-6b4c043b5982" providerId="ADAL" clId="{4A1756CD-E4F9-5832-8342-4FDA02B8B288}" dt="2026-02-27T01:28:17.443" v="48" actId="207"/>
            <ac:spMkLst>
              <pc:docMk/>
              <pc:sldMasterMk cId="0" sldId="2147483648"/>
              <pc:sldLayoutMk cId="1457186065" sldId="2147483653"/>
              <ac:spMk id="2" creationId="{23D4EC12-E8CB-9203-9E65-134D6F718134}"/>
            </ac:spMkLst>
          </pc:spChg>
          <pc:spChg chg="mod">
            <ac:chgData name="Trisha Curtis" userId="0bf744e7-1b5e-43cf-863b-6b4c043b5982" providerId="ADAL" clId="{4A1756CD-E4F9-5832-8342-4FDA02B8B288}" dt="2026-02-27T07:43:52.224" v="90"/>
            <ac:spMkLst>
              <pc:docMk/>
              <pc:sldMasterMk cId="0" sldId="2147483648"/>
              <pc:sldLayoutMk cId="1457186065" sldId="2147483653"/>
              <ac:spMk id="6" creationId="{196D9F19-51E2-1112-2988-F0018D6783AE}"/>
            </ac:spMkLst>
          </pc:spChg>
          <pc:spChg chg="mod">
            <ac:chgData name="Trisha Curtis" userId="0bf744e7-1b5e-43cf-863b-6b4c043b5982" providerId="ADAL" clId="{4A1756CD-E4F9-5832-8342-4FDA02B8B288}" dt="2026-02-27T07:43:52.224" v="90"/>
            <ac:spMkLst>
              <pc:docMk/>
              <pc:sldMasterMk cId="0" sldId="2147483648"/>
              <pc:sldLayoutMk cId="1457186065" sldId="2147483653"/>
              <ac:spMk id="7" creationId="{AF47067A-7DB0-92EE-3AED-D8B49B8E1BD5}"/>
            </ac:spMkLst>
          </pc:spChg>
          <pc:spChg chg="mod">
            <ac:chgData name="Trisha Curtis" userId="0bf744e7-1b5e-43cf-863b-6b4c043b5982" providerId="ADAL" clId="{4A1756CD-E4F9-5832-8342-4FDA02B8B288}" dt="2026-02-27T07:43:52.224" v="90"/>
            <ac:spMkLst>
              <pc:docMk/>
              <pc:sldMasterMk cId="0" sldId="2147483648"/>
              <pc:sldLayoutMk cId="1457186065" sldId="2147483653"/>
              <ac:spMk id="14" creationId="{8B98C7A5-2832-73C2-AF38-62F46E26CF02}"/>
            </ac:spMkLst>
          </pc:spChg>
          <pc:spChg chg="mod">
            <ac:chgData name="Trisha Curtis" userId="0bf744e7-1b5e-43cf-863b-6b4c043b5982" providerId="ADAL" clId="{4A1756CD-E4F9-5832-8342-4FDA02B8B288}" dt="2026-02-27T07:52:19.969" v="156" actId="14100"/>
            <ac:spMkLst>
              <pc:docMk/>
              <pc:sldMasterMk cId="0" sldId="2147483648"/>
              <pc:sldLayoutMk cId="1457186065" sldId="2147483653"/>
              <ac:spMk id="15" creationId="{ED29519D-3EE6-A143-06C9-2B6501C18139}"/>
            </ac:spMkLst>
          </pc:spChg>
          <pc:spChg chg="mod">
            <ac:chgData name="Trisha Curtis" userId="0bf744e7-1b5e-43cf-863b-6b4c043b5982" providerId="ADAL" clId="{4A1756CD-E4F9-5832-8342-4FDA02B8B288}" dt="2026-02-27T07:43:52.224" v="90"/>
            <ac:spMkLst>
              <pc:docMk/>
              <pc:sldMasterMk cId="0" sldId="2147483648"/>
              <pc:sldLayoutMk cId="1457186065" sldId="2147483653"/>
              <ac:spMk id="16" creationId="{719491FD-E170-3302-D885-093F55BCF9E0}"/>
            </ac:spMkLst>
          </pc:spChg>
          <pc:spChg chg="mod">
            <ac:chgData name="Trisha Curtis" userId="0bf744e7-1b5e-43cf-863b-6b4c043b5982" providerId="ADAL" clId="{4A1756CD-E4F9-5832-8342-4FDA02B8B288}" dt="2026-02-27T07:52:23.416" v="157" actId="14100"/>
            <ac:spMkLst>
              <pc:docMk/>
              <pc:sldMasterMk cId="0" sldId="2147483648"/>
              <pc:sldLayoutMk cId="1457186065" sldId="2147483653"/>
              <ac:spMk id="17" creationId="{121E9737-60B8-5DA7-63FA-5BAC73E126CF}"/>
            </ac:spMkLst>
          </pc:spChg>
          <pc:spChg chg="mod">
            <ac:chgData name="Trisha Curtis" userId="0bf744e7-1b5e-43cf-863b-6b4c043b5982" providerId="ADAL" clId="{4A1756CD-E4F9-5832-8342-4FDA02B8B288}" dt="2026-02-27T02:19:11.956" v="65" actId="207"/>
            <ac:spMkLst>
              <pc:docMk/>
              <pc:sldMasterMk cId="0" sldId="2147483648"/>
              <pc:sldLayoutMk cId="1457186065" sldId="2147483653"/>
              <ac:spMk id="39" creationId="{F751B2AF-A46A-6541-6572-40BCF34594CA}"/>
            </ac:spMkLst>
          </pc:spChg>
          <pc:grpChg chg="add mod">
            <ac:chgData name="Trisha Curtis" userId="0bf744e7-1b5e-43cf-863b-6b4c043b5982" providerId="ADAL" clId="{4A1756CD-E4F9-5832-8342-4FDA02B8B288}" dt="2026-02-27T07:43:55.005" v="91" actId="167"/>
            <ac:grpSpMkLst>
              <pc:docMk/>
              <pc:sldMasterMk cId="0" sldId="2147483648"/>
              <pc:sldLayoutMk cId="1457186065" sldId="2147483653"/>
              <ac:grpSpMk id="4" creationId="{4D9C3E15-29AD-3B5A-58B5-35F9E175595E}"/>
            </ac:grpSpMkLst>
          </pc:grpChg>
          <pc:picChg chg="add mod">
            <ac:chgData name="Trisha Curtis" userId="0bf744e7-1b5e-43cf-863b-6b4c043b5982" providerId="ADAL" clId="{4A1756CD-E4F9-5832-8342-4FDA02B8B288}" dt="2026-02-27T01:28:05.442" v="46" actId="207"/>
            <ac:picMkLst>
              <pc:docMk/>
              <pc:sldMasterMk cId="0" sldId="2147483648"/>
              <pc:sldLayoutMk cId="1457186065" sldId="2147483653"/>
              <ac:picMk id="3" creationId="{0951923E-834D-0141-38B1-73EBE4AD9503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7B1B2B91-F90F-A57E-718B-247270D3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E0A3B3B-4913-1691-8F6A-408D401F5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3ED1B56-3AAC-AAC6-2BF4-BBA7A986DF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C85C9CB-7481-A272-02D2-CE4B3071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DCB8142-5ED7-3652-B4C9-762BA07A8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6606AA5-9B91-9E61-3BB1-5945F3AF8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62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EB9893F-D58B-A7F5-CF1C-E0033DE3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7F6510C-B79F-A71A-2E3C-49BA7D41B5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02038DE-081F-5306-0BEB-5376B67F3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82E2D66-D6E6-CA20-5332-31478462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630495B6-9D05-7425-47F4-61EDA155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D6BB042-BA64-37FD-CB46-C0A20DE46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81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0F57E79-F0C3-D4B0-6EDE-F4BE57E8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3454673-3A21-E906-003B-90FE538A7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86FDDED-9EBC-9527-C77D-D2B9D7CED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58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7389F9F-E73E-BD96-FE9C-134A503F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2758986-2FAB-36BD-5520-F1A38188BA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21F40527-E7E4-DBA2-467C-3FB34D0EE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23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D43F3D3E-47CA-965F-5A07-527C4161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B131E8AE-A163-77B7-378C-19BC5F47B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EBB9A21A-845E-8AF4-1146-DCE12CCD97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7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4A6F7C-637D-FD84-9EFF-D23C26BEF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C59A8895-C4D8-B0D9-446F-D1161D675F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8C8ECC6-385F-41C6-9A37-292B9FF10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12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25613044-DA62-6530-E8CE-FF4998DE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8C932AEC-3C88-C0BC-CAB7-CB464298DA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B30E608-B3A1-AC6A-976E-7A3DB50AD2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51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2E92646-E139-9673-1280-5B1D37DD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D0CDD69A-5831-00D9-D4AC-F52903DB40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98EF081-C0AC-D5D6-EC2C-A5D8866447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278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C332158-8227-92C4-0911-A4B6724C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7072BF2B-A350-6E37-9EB3-0260279AA4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1D735928-9070-EFC9-B447-E1F878545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65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BEB3723-7573-D87E-DFD9-752B48BE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AE82300-B503-A437-926F-320AD21F0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DCF1F0E8-82D4-8062-A753-E32497146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4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112893D3-5944-4911-EA90-B167DD3F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2C4CE2-DD1A-1C51-4F07-8EA771A0C1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AAB60884-CC6E-6BAF-7370-B493D4BB6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418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DDFDFC7-DFC2-7DF6-A2A8-9C30A7108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AD63F59E-4106-055A-B419-3909A50AFD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F241AD12-53F8-D63E-6957-62C9C7ACE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867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8655ED01-E5D0-3747-C048-E5D210B5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40FDBD53-E8C1-C804-7EDD-D14D40FBD7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5C6CFEE3-3453-57B1-07E1-0C54DA801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82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B375C04-F532-3839-2CC0-37DE99BB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F72B8EF8-9DC6-6441-FFC7-3C8614C65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84B5B143-0328-D911-080D-5044F5862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4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C6815FAC-99EF-E5E3-5984-D0973E86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>
            <a:extLst>
              <a:ext uri="{FF2B5EF4-FFF2-40B4-BE49-F238E27FC236}">
                <a16:creationId xmlns:a16="http://schemas.microsoft.com/office/drawing/2014/main" id="{1DE6AAD7-46EE-1D9E-7092-59E0F38B5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>
            <a:extLst>
              <a:ext uri="{FF2B5EF4-FFF2-40B4-BE49-F238E27FC236}">
                <a16:creationId xmlns:a16="http://schemas.microsoft.com/office/drawing/2014/main" id="{9D541A36-4D3F-2A6E-D974-59EA2CBF6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6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animals grazing in a field&#10;&#10;AI-generated content may be incorrect.">
            <a:extLst>
              <a:ext uri="{FF2B5EF4-FFF2-40B4-BE49-F238E27FC236}">
                <a16:creationId xmlns:a16="http://schemas.microsoft.com/office/drawing/2014/main" id="{9D28ACF9-1020-2478-FF65-22401D46D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"/>
          <a:stretch>
            <a:fillRect/>
          </a:stretch>
        </p:blipFill>
        <p:spPr>
          <a:xfrm>
            <a:off x="-2929" y="0"/>
            <a:ext cx="12194930" cy="6858000"/>
          </a:xfrm>
          <a:prstGeom prst="rect">
            <a:avLst/>
          </a:prstGeom>
        </p:spPr>
      </p:pic>
      <p:sp>
        <p:nvSpPr>
          <p:cNvPr id="18" name="Google Shape;18;p30"/>
          <p:cNvSpPr/>
          <p:nvPr/>
        </p:nvSpPr>
        <p:spPr>
          <a:xfrm>
            <a:off x="0" y="3793616"/>
            <a:ext cx="12192000" cy="30643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4749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ctrTitle"/>
          </p:nvPr>
        </p:nvSpPr>
        <p:spPr>
          <a:xfrm>
            <a:off x="838198" y="2019122"/>
            <a:ext cx="10515600" cy="306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ubTitle" idx="1"/>
          </p:nvPr>
        </p:nvSpPr>
        <p:spPr>
          <a:xfrm>
            <a:off x="838198" y="5109631"/>
            <a:ext cx="10515600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DE49D-8497-77EB-5DA6-55337DEBF17C}"/>
              </a:ext>
            </a:extLst>
          </p:cNvPr>
          <p:cNvGrpSpPr/>
          <p:nvPr userDrawn="1"/>
        </p:nvGrpSpPr>
        <p:grpSpPr>
          <a:xfrm>
            <a:off x="838198" y="633947"/>
            <a:ext cx="2326254" cy="979606"/>
            <a:chOff x="9078827" y="633947"/>
            <a:chExt cx="2326254" cy="979606"/>
          </a:xfrm>
        </p:grpSpPr>
        <p:sp>
          <p:nvSpPr>
            <p:cNvPr id="28" name="Google Shape;28;p30"/>
            <p:cNvSpPr txBox="1"/>
            <p:nvPr/>
          </p:nvSpPr>
          <p:spPr>
            <a:xfrm>
              <a:off x="10311282" y="633947"/>
              <a:ext cx="1093799" cy="340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Australian</a:t>
              </a:r>
              <a:b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Good Meat Education is an initiative of</a:t>
              </a:r>
              <a:endParaRPr dirty="0"/>
            </a:p>
          </p:txBody>
        </p:sp>
        <p:cxnSp>
          <p:nvCxnSpPr>
            <p:cNvPr id="29" name="Google Shape;29;p30"/>
            <p:cNvCxnSpPr/>
            <p:nvPr/>
          </p:nvCxnSpPr>
          <p:spPr>
            <a:xfrm>
              <a:off x="10113811" y="643254"/>
              <a:ext cx="0" cy="961054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3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8827" y="634353"/>
              <a:ext cx="834831" cy="97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5181" y="1137524"/>
              <a:ext cx="1026000" cy="4667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D68D36-C395-F6AD-C991-F354B048F38E}"/>
              </a:ext>
            </a:extLst>
          </p:cNvPr>
          <p:cNvGrpSpPr/>
          <p:nvPr userDrawn="1"/>
        </p:nvGrpSpPr>
        <p:grpSpPr>
          <a:xfrm>
            <a:off x="4663381" y="0"/>
            <a:ext cx="7528615" cy="2820202"/>
            <a:chOff x="4663381" y="0"/>
            <a:chExt cx="7528615" cy="282020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6C4B9603-7959-024F-900A-B8B1CEFF6235}"/>
                </a:ext>
              </a:extLst>
            </p:cNvPr>
            <p:cNvSpPr/>
            <p:nvPr/>
          </p:nvSpPr>
          <p:spPr>
            <a:xfrm>
              <a:off x="6967762" y="747804"/>
              <a:ext cx="2273900" cy="1142752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81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BDDD1E0-D9F0-8C5B-2837-528BC7044547}"/>
                </a:ext>
              </a:extLst>
            </p:cNvPr>
            <p:cNvSpPr/>
            <p:nvPr/>
          </p:nvSpPr>
          <p:spPr>
            <a:xfrm>
              <a:off x="9241663" y="0"/>
              <a:ext cx="2950333" cy="2820202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AADF813-DA06-C00A-07AD-F39B5BF32430}"/>
                </a:ext>
              </a:extLst>
            </p:cNvPr>
            <p:cNvSpPr/>
            <p:nvPr/>
          </p:nvSpPr>
          <p:spPr>
            <a:xfrm>
              <a:off x="4663381" y="0"/>
              <a:ext cx="2304381" cy="882855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8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B6CDEE7-5926-0F4C-D0F9-CAB6AD711065}"/>
                </a:ext>
              </a:extLst>
            </p:cNvPr>
            <p:cNvSpPr/>
            <p:nvPr/>
          </p:nvSpPr>
          <p:spPr>
            <a:xfrm>
              <a:off x="6662079" y="0"/>
              <a:ext cx="5529917" cy="1777694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79951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0C6B3D-A749-C4ED-6B3E-2E563B6F89DC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AB85C1FA-3484-FAA6-DC2D-28C835DEDEA4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572A915-3819-0F54-FE5D-A5CEE7E36C35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939842B-0F64-F1A7-DCF4-145EAE9E701A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07E395-26CD-DB39-75C4-3C5190A1DC70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F7E41E6-1AFA-4563-9612-D09460351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5533724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rgbClr val="5C776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6655B3-172D-41CE-8984-BA60E9619C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9" name="Google Shape;28;p30">
            <a:extLst>
              <a:ext uri="{FF2B5EF4-FFF2-40B4-BE49-F238E27FC236}">
                <a16:creationId xmlns:a16="http://schemas.microsoft.com/office/drawing/2014/main" id="{EC2A43AD-69DF-5A8A-F515-34637ED7CAC8}"/>
              </a:ext>
            </a:extLst>
          </p:cNvPr>
          <p:cNvSpPr txBox="1"/>
          <p:nvPr userDrawn="1"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rgbClr val="909992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>
              <a:solidFill>
                <a:srgbClr val="90999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8F7B446-D90D-2314-D547-D7C1AA88F0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cxnSp>
        <p:nvCxnSpPr>
          <p:cNvPr id="11" name="Google Shape;29;p30">
            <a:extLst>
              <a:ext uri="{FF2B5EF4-FFF2-40B4-BE49-F238E27FC236}">
                <a16:creationId xmlns:a16="http://schemas.microsoft.com/office/drawing/2014/main" id="{73DFB038-F40F-8F75-2ECB-E2B8145106E6}"/>
              </a:ext>
            </a:extLst>
          </p:cNvPr>
          <p:cNvCxnSpPr>
            <a:cxnSpLocks/>
          </p:cNvCxnSpPr>
          <p:nvPr userDrawn="1"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rgbClr val="69809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4E5A8113-4506-7F58-4AF5-CC88EE744B7C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Google Shape;36;p31">
            <a:extLst>
              <a:ext uri="{FF2B5EF4-FFF2-40B4-BE49-F238E27FC236}">
                <a16:creationId xmlns:a16="http://schemas.microsoft.com/office/drawing/2014/main" id="{54E7F947-D66B-4F9B-A48D-D603975676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oogle Shape;37;p31">
            <a:extLst>
              <a:ext uri="{FF2B5EF4-FFF2-40B4-BE49-F238E27FC236}">
                <a16:creationId xmlns:a16="http://schemas.microsoft.com/office/drawing/2014/main" id="{E2988F36-C9E4-6887-3FEF-931B9DD718B9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rgbClr val="5C776B">
                    <a:alpha val="50111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1137070-8BD5-EFCB-376B-D8FEC563AC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bg>
      <p:bgPr>
        <a:solidFill>
          <a:srgbClr val="5C776B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9C3E15-29AD-3B5A-58B5-35F9E175595E}"/>
              </a:ext>
            </a:extLst>
          </p:cNvPr>
          <p:cNvGrpSpPr/>
          <p:nvPr userDrawn="1"/>
        </p:nvGrpSpPr>
        <p:grpSpPr>
          <a:xfrm>
            <a:off x="4866293" y="-1"/>
            <a:ext cx="7341137" cy="2749973"/>
            <a:chOff x="4866293" y="-1"/>
            <a:chExt cx="7341137" cy="274997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96D9F19-51E2-1112-2988-F0018D6783AE}"/>
                </a:ext>
              </a:extLst>
            </p:cNvPr>
            <p:cNvSpPr/>
            <p:nvPr/>
          </p:nvSpPr>
          <p:spPr>
            <a:xfrm>
              <a:off x="7113290" y="729181"/>
              <a:ext cx="2217276" cy="1114296"/>
            </a:xfrm>
            <a:custGeom>
              <a:avLst/>
              <a:gdLst>
                <a:gd name="csX0" fmla="*/ 0 w 964663"/>
                <a:gd name="csY0" fmla="*/ 3086 h 484793"/>
                <a:gd name="csX1" fmla="*/ 689995 w 964663"/>
                <a:gd name="csY1" fmla="*/ 484794 h 484793"/>
                <a:gd name="csX2" fmla="*/ 964663 w 964663"/>
                <a:gd name="csY2" fmla="*/ 436861 h 484793"/>
                <a:gd name="csX3" fmla="*/ 950043 w 964663"/>
                <a:gd name="csY3" fmla="*/ 422132 h 484793"/>
                <a:gd name="csX4" fmla="*/ 0 w 964663"/>
                <a:gd name="csY4" fmla="*/ 3033 h 484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4663" h="484793">
                  <a:moveTo>
                    <a:pt x="0" y="3086"/>
                  </a:moveTo>
                  <a:cubicBezTo>
                    <a:pt x="121289" y="226493"/>
                    <a:pt x="337635" y="484794"/>
                    <a:pt x="689995" y="484794"/>
                  </a:cubicBezTo>
                  <a:cubicBezTo>
                    <a:pt x="794447" y="484794"/>
                    <a:pt x="884015" y="467109"/>
                    <a:pt x="964663" y="436861"/>
                  </a:cubicBezTo>
                  <a:cubicBezTo>
                    <a:pt x="959807" y="431951"/>
                    <a:pt x="954899" y="427147"/>
                    <a:pt x="950043" y="422132"/>
                  </a:cubicBezTo>
                  <a:cubicBezTo>
                    <a:pt x="576940" y="38086"/>
                    <a:pt x="268757" y="-15021"/>
                    <a:pt x="0" y="3033"/>
                  </a:cubicBezTo>
                  <a:close/>
                </a:path>
              </a:pathLst>
            </a:custGeom>
            <a:solidFill>
              <a:srgbClr val="B4BCB6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47067A-7DB0-92EE-3AED-D8B49B8E1BD5}"/>
                </a:ext>
              </a:extLst>
            </p:cNvPr>
            <p:cNvSpPr/>
            <p:nvPr/>
          </p:nvSpPr>
          <p:spPr>
            <a:xfrm>
              <a:off x="9330566" y="-1"/>
              <a:ext cx="2876864" cy="2749973"/>
            </a:xfrm>
            <a:custGeom>
              <a:avLst/>
              <a:gdLst>
                <a:gd name="csX0" fmla="*/ 0 w 1251628"/>
                <a:gd name="csY0" fmla="*/ 754104 h 1196422"/>
                <a:gd name="csX1" fmla="*/ 1251629 w 1251628"/>
                <a:gd name="csY1" fmla="*/ 1185820 h 1196422"/>
                <a:gd name="csX2" fmla="*/ 1251629 w 1251628"/>
                <a:gd name="csY2" fmla="*/ 0 h 1196422"/>
                <a:gd name="csX3" fmla="*/ 1251629 w 1251628"/>
                <a:gd name="csY3" fmla="*/ 0 h 1196422"/>
                <a:gd name="csX4" fmla="*/ 53 w 1251628"/>
                <a:gd name="csY4" fmla="*/ 754104 h 1196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1628" h="1196422">
                  <a:moveTo>
                    <a:pt x="0" y="754104"/>
                  </a:moveTo>
                  <a:cubicBezTo>
                    <a:pt x="548175" y="1303594"/>
                    <a:pt x="1251629" y="1185820"/>
                    <a:pt x="1251629" y="1185820"/>
                  </a:cubicBezTo>
                  <a:lnTo>
                    <a:pt x="1251629" y="0"/>
                  </a:lnTo>
                  <a:lnTo>
                    <a:pt x="1251629" y="0"/>
                  </a:lnTo>
                  <a:cubicBezTo>
                    <a:pt x="579262" y="148128"/>
                    <a:pt x="398965" y="604708"/>
                    <a:pt x="53" y="754104"/>
                  </a:cubicBez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98C7A5-2832-73C2-AF38-62F46E26CF02}"/>
                </a:ext>
              </a:extLst>
            </p:cNvPr>
            <p:cNvSpPr/>
            <p:nvPr/>
          </p:nvSpPr>
          <p:spPr>
            <a:xfrm>
              <a:off x="4866293" y="-1"/>
              <a:ext cx="2246997" cy="860870"/>
            </a:xfrm>
            <a:custGeom>
              <a:avLst/>
              <a:gdLst>
                <a:gd name="csX0" fmla="*/ 0 w 977594"/>
                <a:gd name="csY0" fmla="*/ 0 h 374536"/>
                <a:gd name="csX1" fmla="*/ 368722 w 977594"/>
                <a:gd name="csY1" fmla="*/ 362719 h 374536"/>
                <a:gd name="csX2" fmla="*/ 977594 w 977594"/>
                <a:gd name="csY2" fmla="*/ 320329 h 374536"/>
                <a:gd name="csX3" fmla="*/ 847913 w 977594"/>
                <a:gd name="csY3" fmla="*/ 0 h 374536"/>
                <a:gd name="csX4" fmla="*/ 0 w 977594"/>
                <a:gd name="csY4" fmla="*/ 0 h 374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77594" h="374536">
                  <a:moveTo>
                    <a:pt x="0" y="0"/>
                  </a:moveTo>
                  <a:cubicBezTo>
                    <a:pt x="0" y="0"/>
                    <a:pt x="897" y="286860"/>
                    <a:pt x="368722" y="362719"/>
                  </a:cubicBezTo>
                  <a:cubicBezTo>
                    <a:pt x="553928" y="400939"/>
                    <a:pt x="751853" y="335533"/>
                    <a:pt x="977594" y="320329"/>
                  </a:cubicBezTo>
                  <a:cubicBezTo>
                    <a:pt x="885176" y="150082"/>
                    <a:pt x="847966" y="0"/>
                    <a:pt x="8479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D1CC">
                <a:alpha val="50012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9491FD-E170-3302-D885-093F55BCF9E0}"/>
                </a:ext>
              </a:extLst>
            </p:cNvPr>
            <p:cNvSpPr/>
            <p:nvPr/>
          </p:nvSpPr>
          <p:spPr>
            <a:xfrm>
              <a:off x="6815219" y="-1"/>
              <a:ext cx="5392211" cy="1733426"/>
            </a:xfrm>
            <a:custGeom>
              <a:avLst/>
              <a:gdLst>
                <a:gd name="csX0" fmla="*/ 0 w 2345972"/>
                <a:gd name="csY0" fmla="*/ 0 h 754156"/>
                <a:gd name="csX1" fmla="*/ 129681 w 2345972"/>
                <a:gd name="csY1" fmla="*/ 320329 h 754156"/>
                <a:gd name="csX2" fmla="*/ 1079724 w 2345972"/>
                <a:gd name="csY2" fmla="*/ 739428 h 754156"/>
                <a:gd name="csX3" fmla="*/ 1094344 w 2345972"/>
                <a:gd name="csY3" fmla="*/ 754157 h 754156"/>
                <a:gd name="csX4" fmla="*/ 2345973 w 2345972"/>
                <a:gd name="csY4" fmla="*/ 0 h 754156"/>
                <a:gd name="csX5" fmla="*/ 0 w 2345972"/>
                <a:gd name="csY5" fmla="*/ 0 h 754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345972" h="754156">
                  <a:moveTo>
                    <a:pt x="0" y="0"/>
                  </a:moveTo>
                  <a:cubicBezTo>
                    <a:pt x="0" y="0"/>
                    <a:pt x="37263" y="150082"/>
                    <a:pt x="129681" y="320329"/>
                  </a:cubicBezTo>
                  <a:cubicBezTo>
                    <a:pt x="398438" y="302222"/>
                    <a:pt x="706621" y="355329"/>
                    <a:pt x="1079724" y="739428"/>
                  </a:cubicBezTo>
                  <a:cubicBezTo>
                    <a:pt x="1084580" y="744443"/>
                    <a:pt x="1089488" y="749247"/>
                    <a:pt x="1094344" y="754157"/>
                  </a:cubicBezTo>
                  <a:cubicBezTo>
                    <a:pt x="1493257" y="604708"/>
                    <a:pt x="1673554" y="148128"/>
                    <a:pt x="234597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9992">
                <a:alpha val="50000"/>
              </a:srgbClr>
            </a:solidFill>
            <a:ln w="5274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7394EAA4-203B-FE81-A0E3-47125FAA90EF}"/>
              </a:ext>
            </a:extLst>
          </p:cNvPr>
          <p:cNvSpPr/>
          <p:nvPr/>
        </p:nvSpPr>
        <p:spPr>
          <a:xfrm>
            <a:off x="9861457" y="0"/>
            <a:ext cx="2345972" cy="5278"/>
          </a:xfrm>
          <a:custGeom>
            <a:avLst/>
            <a:gdLst>
              <a:gd name="csX0" fmla="*/ 2345973 w 2345972"/>
              <a:gd name="csY0" fmla="*/ 0 h 5278"/>
              <a:gd name="csX1" fmla="*/ 0 w 2345972"/>
              <a:gd name="csY1" fmla="*/ 0 h 5278"/>
              <a:gd name="csX2" fmla="*/ 0 w 2345972"/>
              <a:gd name="csY2" fmla="*/ 0 h 5278"/>
              <a:gd name="csX3" fmla="*/ 2345973 w 2345972"/>
              <a:gd name="csY3" fmla="*/ 0 h 5278"/>
              <a:gd name="csX4" fmla="*/ 2345973 w 2345972"/>
              <a:gd name="csY4" fmla="*/ 0 h 52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345972" h="5278">
                <a:moveTo>
                  <a:pt x="2345973" y="0"/>
                </a:moveTo>
                <a:lnTo>
                  <a:pt x="0" y="0"/>
                </a:lnTo>
                <a:lnTo>
                  <a:pt x="0" y="0"/>
                </a:lnTo>
                <a:lnTo>
                  <a:pt x="2345973" y="0"/>
                </a:lnTo>
                <a:lnTo>
                  <a:pt x="2345973" y="0"/>
                </a:lnTo>
                <a:close/>
              </a:path>
            </a:pathLst>
          </a:custGeom>
          <a:solidFill>
            <a:srgbClr val="B8C3D0"/>
          </a:solidFill>
          <a:ln w="5274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5560436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C5E71E-C89B-D4A9-97C0-1B75517F11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5750" y="369424"/>
            <a:ext cx="770086" cy="910102"/>
          </a:xfrm>
          <a:prstGeom prst="rect">
            <a:avLst/>
          </a:prstGeom>
        </p:spPr>
      </p:pic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ED29519D-3EE6-A143-06C9-2B6501C18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5750" y="1709529"/>
            <a:ext cx="4718050" cy="41284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Google Shape;34;p31">
            <a:extLst>
              <a:ext uri="{FF2B5EF4-FFF2-40B4-BE49-F238E27FC236}">
                <a16:creationId xmlns:a16="http://schemas.microsoft.com/office/drawing/2014/main" id="{121E9737-60B8-5DA7-63FA-5BAC73E12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533724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4BCB6"/>
              </a:buClr>
              <a:buSzPct val="100000"/>
              <a:buFont typeface="+mj-lt"/>
              <a:buAutoNum type="alphaLcPeriod"/>
              <a:defRPr sz="2800">
                <a:solidFill>
                  <a:schemeClr val="bg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36;p31">
            <a:extLst>
              <a:ext uri="{FF2B5EF4-FFF2-40B4-BE49-F238E27FC236}">
                <a16:creationId xmlns:a16="http://schemas.microsoft.com/office/drawing/2014/main" id="{1C692D91-1ADB-42E1-8121-BA7FF46208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82960" y="6187755"/>
            <a:ext cx="37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Google Shape;28;p30">
            <a:extLst>
              <a:ext uri="{FF2B5EF4-FFF2-40B4-BE49-F238E27FC236}">
                <a16:creationId xmlns:a16="http://schemas.microsoft.com/office/drawing/2014/main" id="{4BF52737-CE5E-D59F-9A50-BB066339E0B6}"/>
              </a:ext>
            </a:extLst>
          </p:cNvPr>
          <p:cNvSpPr txBox="1"/>
          <p:nvPr/>
        </p:nvSpPr>
        <p:spPr>
          <a:xfrm>
            <a:off x="7861711" y="341061"/>
            <a:ext cx="1028890" cy="34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Australian</a:t>
            </a:r>
            <a:b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Meat Education is an initiative of</a:t>
            </a:r>
            <a:endParaRPr dirty="0"/>
          </a:p>
        </p:txBody>
      </p:sp>
      <p:cxnSp>
        <p:nvCxnSpPr>
          <p:cNvPr id="25" name="Google Shape;29;p30">
            <a:extLst>
              <a:ext uri="{FF2B5EF4-FFF2-40B4-BE49-F238E27FC236}">
                <a16:creationId xmlns:a16="http://schemas.microsoft.com/office/drawing/2014/main" id="{47A44F95-628E-21A9-C8C1-8344676C7BE8}"/>
              </a:ext>
            </a:extLst>
          </p:cNvPr>
          <p:cNvCxnSpPr>
            <a:cxnSpLocks/>
          </p:cNvCxnSpPr>
          <p:nvPr/>
        </p:nvCxnSpPr>
        <p:spPr>
          <a:xfrm>
            <a:off x="7633773" y="365126"/>
            <a:ext cx="0" cy="9144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F751B2AF-A46A-6541-6572-40BCF34594CA}"/>
              </a:ext>
            </a:extLst>
          </p:cNvPr>
          <p:cNvSpPr/>
          <p:nvPr userDrawn="1"/>
        </p:nvSpPr>
        <p:spPr>
          <a:xfrm>
            <a:off x="9298319" y="477164"/>
            <a:ext cx="2893681" cy="799200"/>
          </a:xfrm>
          <a:custGeom>
            <a:avLst/>
            <a:gdLst>
              <a:gd name="csX0" fmla="*/ 400050 w 2893681"/>
              <a:gd name="csY0" fmla="*/ 0 h 799200"/>
              <a:gd name="csX1" fmla="*/ 454270 w 2893681"/>
              <a:gd name="csY1" fmla="*/ 5460 h 799200"/>
              <a:gd name="csX2" fmla="*/ 454270 w 2893681"/>
              <a:gd name="csY2" fmla="*/ 0 h 799200"/>
              <a:gd name="csX3" fmla="*/ 2893681 w 2893681"/>
              <a:gd name="csY3" fmla="*/ 0 h 799200"/>
              <a:gd name="csX4" fmla="*/ 2893681 w 2893681"/>
              <a:gd name="csY4" fmla="*/ 799200 h 799200"/>
              <a:gd name="csX5" fmla="*/ 454270 w 2893681"/>
              <a:gd name="csY5" fmla="*/ 799200 h 799200"/>
              <a:gd name="csX6" fmla="*/ 454270 w 2893681"/>
              <a:gd name="csY6" fmla="*/ 793741 h 799200"/>
              <a:gd name="csX7" fmla="*/ 400050 w 2893681"/>
              <a:gd name="csY7" fmla="*/ 799200 h 799200"/>
              <a:gd name="csX8" fmla="*/ 0 w 2893681"/>
              <a:gd name="csY8" fmla="*/ 399600 h 799200"/>
              <a:gd name="csX9" fmla="*/ 400050 w 2893681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893681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2893681" y="0"/>
                </a:lnTo>
                <a:lnTo>
                  <a:pt x="2893681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AF7B6708-72C9-2376-B5B8-0B0A0FA8BC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493" y="818329"/>
            <a:ext cx="1032000" cy="468000"/>
          </a:xfrm>
          <a:prstGeom prst="rect">
            <a:avLst/>
          </a:prstGeom>
        </p:spPr>
      </p:pic>
      <p:sp>
        <p:nvSpPr>
          <p:cNvPr id="2" name="Google Shape;37;p31">
            <a:extLst>
              <a:ext uri="{FF2B5EF4-FFF2-40B4-BE49-F238E27FC236}">
                <a16:creationId xmlns:a16="http://schemas.microsoft.com/office/drawing/2014/main" id="{23D4EC12-E8CB-9203-9E65-134D6F718134}"/>
              </a:ext>
            </a:extLst>
          </p:cNvPr>
          <p:cNvSpPr txBox="1"/>
          <p:nvPr userDrawn="1"/>
        </p:nvSpPr>
        <p:spPr>
          <a:xfrm>
            <a:off x="3933418" y="6256631"/>
            <a:ext cx="3737175" cy="28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US" sz="900" dirty="0">
                <a:solidFill>
                  <a:schemeClr val="bg1">
                    <a:alpha val="50111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MLA Australian Good Meat Education has been developed with specialist education services of the Primary Industries Education Foundation Australia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51923E-834D-0141-38B1-73EBE4AD95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98" y="6303488"/>
            <a:ext cx="2874612" cy="2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10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Google Shape;14;p29"/>
          <p:cNvSpPr txBox="1">
            <a:spLocks noGrp="1"/>
          </p:cNvSpPr>
          <p:nvPr>
            <p:ph type="body" idx="1"/>
          </p:nvPr>
        </p:nvSpPr>
        <p:spPr>
          <a:xfrm>
            <a:off x="838200" y="1554480"/>
            <a:ext cx="10515600" cy="46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69809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698094"/>
        </a:buClr>
        <a:buSzPct val="80000"/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ctrTitle"/>
          </p:nvPr>
        </p:nvSpPr>
        <p:spPr>
          <a:xfrm>
            <a:off x="838198" y="3924301"/>
            <a:ext cx="10515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8000" dirty="0"/>
              <a:t>Hats and boots</a:t>
            </a:r>
            <a:endParaRPr sz="8000"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ubTitle" idx="1"/>
          </p:nvPr>
        </p:nvSpPr>
        <p:spPr>
          <a:xfrm>
            <a:off x="838198" y="2811532"/>
            <a:ext cx="10515600" cy="4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dirty="0"/>
              <a:t>Teacher presentation</a:t>
            </a:r>
            <a:endParaRPr sz="3200" b="1" dirty="0"/>
          </a:p>
        </p:txBody>
      </p:sp>
      <p:sp>
        <p:nvSpPr>
          <p:cNvPr id="54" name="Google Shape;54;p1"/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sp>
        <p:nvSpPr>
          <p:cNvPr id="2" name="Google Shape;53;p1">
            <a:extLst>
              <a:ext uri="{FF2B5EF4-FFF2-40B4-BE49-F238E27FC236}">
                <a16:creationId xmlns:a16="http://schemas.microsoft.com/office/drawing/2014/main" id="{C30ECBE5-C714-2455-F404-58B518898613}"/>
              </a:ext>
            </a:extLst>
          </p:cNvPr>
          <p:cNvSpPr txBox="1">
            <a:spLocks/>
          </p:cNvSpPr>
          <p:nvPr/>
        </p:nvSpPr>
        <p:spPr>
          <a:xfrm>
            <a:off x="838198" y="5032297"/>
            <a:ext cx="5892802" cy="5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b="1" dirty="0"/>
              <a:t>Play a tic-tac-toe-style game focused on sustainable cattle, sheep and goat production.</a:t>
            </a:r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25B9D9C-1C2E-387A-1932-963BAF5C6742}"/>
              </a:ext>
            </a:extLst>
          </p:cNvPr>
          <p:cNvSpPr/>
          <p:nvPr/>
        </p:nvSpPr>
        <p:spPr>
          <a:xfrm>
            <a:off x="8308730" y="784489"/>
            <a:ext cx="3883270" cy="799200"/>
          </a:xfrm>
          <a:custGeom>
            <a:avLst/>
            <a:gdLst>
              <a:gd name="csX0" fmla="*/ 400050 w 3883270"/>
              <a:gd name="csY0" fmla="*/ 0 h 799200"/>
              <a:gd name="csX1" fmla="*/ 454270 w 3883270"/>
              <a:gd name="csY1" fmla="*/ 5460 h 799200"/>
              <a:gd name="csX2" fmla="*/ 454270 w 3883270"/>
              <a:gd name="csY2" fmla="*/ 0 h 799200"/>
              <a:gd name="csX3" fmla="*/ 3883270 w 3883270"/>
              <a:gd name="csY3" fmla="*/ 0 h 799200"/>
              <a:gd name="csX4" fmla="*/ 3883270 w 3883270"/>
              <a:gd name="csY4" fmla="*/ 799200 h 799200"/>
              <a:gd name="csX5" fmla="*/ 454270 w 3883270"/>
              <a:gd name="csY5" fmla="*/ 799200 h 799200"/>
              <a:gd name="csX6" fmla="*/ 454270 w 3883270"/>
              <a:gd name="csY6" fmla="*/ 793741 h 799200"/>
              <a:gd name="csX7" fmla="*/ 400050 w 3883270"/>
              <a:gd name="csY7" fmla="*/ 799200 h 799200"/>
              <a:gd name="csX8" fmla="*/ 0 w 3883270"/>
              <a:gd name="csY8" fmla="*/ 399600 h 799200"/>
              <a:gd name="csX9" fmla="*/ 400050 w 3883270"/>
              <a:gd name="csY9" fmla="*/ 0 h 79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3883270" h="799200">
                <a:moveTo>
                  <a:pt x="400050" y="0"/>
                </a:moveTo>
                <a:lnTo>
                  <a:pt x="454270" y="5460"/>
                </a:lnTo>
                <a:lnTo>
                  <a:pt x="454270" y="0"/>
                </a:lnTo>
                <a:lnTo>
                  <a:pt x="3883270" y="0"/>
                </a:lnTo>
                <a:lnTo>
                  <a:pt x="3883270" y="799200"/>
                </a:lnTo>
                <a:lnTo>
                  <a:pt x="454270" y="799200"/>
                </a:lnTo>
                <a:lnTo>
                  <a:pt x="454270" y="793741"/>
                </a:lnTo>
                <a:lnTo>
                  <a:pt x="400050" y="799200"/>
                </a:lnTo>
                <a:cubicBezTo>
                  <a:pt x="179108" y="799200"/>
                  <a:pt x="0" y="620293"/>
                  <a:pt x="0" y="399600"/>
                </a:cubicBezTo>
                <a:cubicBezTo>
                  <a:pt x="0" y="178907"/>
                  <a:pt x="179108" y="0"/>
                  <a:pt x="400050" y="0"/>
                </a:cubicBezTo>
                <a:close/>
              </a:path>
            </a:pathLst>
          </a:custGeom>
          <a:solidFill>
            <a:srgbClr val="5C77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EE4C6CD-86EA-211D-754C-6B8DE14FB586}"/>
              </a:ext>
            </a:extLst>
          </p:cNvPr>
          <p:cNvSpPr txBox="1">
            <a:spLocks/>
          </p:cNvSpPr>
          <p:nvPr/>
        </p:nvSpPr>
        <p:spPr>
          <a:xfrm>
            <a:off x="8699500" y="1045937"/>
            <a:ext cx="2654298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b="1" dirty="0"/>
              <a:t>Foundation – Year 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B55C58-C3EB-EE0A-2BAF-F523E2562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8310A8-7EF5-20EB-D679-37589B5D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C7513312-537A-552C-05CF-436BA66512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564C51B-2DB3-E00C-DA70-6010E8D75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881BA1C-A197-5E19-2A74-62D1C11F7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Living things have needs to survive and be healthy. Farmers meet the needs of their plants and animals.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three needs of living things.</a:t>
            </a:r>
            <a:endParaRPr dirty="0">
              <a:solidFill>
                <a:srgbClr val="5C776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DF641-3496-5E24-283C-8B18D5107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236A5985-0C1A-C5B4-798D-AF74854F33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FD8B76A-8125-BA68-EDE2-544A4D903689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4275025-9D91-EDEB-FB4B-078761CF0D6D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AE58F52A-437C-B4B6-939A-089DE6B4B6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Who lives on the farm?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C341125B-1DCB-98B0-A948-68025DB97D9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87925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C438-1155-B9F6-0B7B-2976167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DD6D-4D90-1EE3-D8DA-1F2BA232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2292B08-4B67-F01D-7D89-F3FCDDCA9C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73EB-ACAC-0F3E-C7B5-203772311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Any three of the following: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Food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Shelter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Water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5A21-4FF5-806D-4890-4DE9EFAB7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576A14-CDA2-7B1A-86E3-FD6A6A7587B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0BD4A16-B1A9-CB43-0E3E-BC290ADE833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4C32E657-87A5-08AB-BF6C-8ADAB74C8606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339776F-FC2E-ABDF-3885-491AEF8BD6A1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Who lives on the farm?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5F1B3397-6591-13FA-432B-0AA6BDE6F15E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54644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E4A736C3-E598-A0BA-8778-BF9AEE6D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08E4156-CF59-3057-9F9F-AF3B05DEB6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0897" y="4192070"/>
            <a:ext cx="3401680" cy="1681163"/>
          </a:xfrm>
          <a:prstGeom prst="rect">
            <a:avLst/>
          </a:prstGeom>
          <a:noFill/>
        </p:spPr>
      </p:pic>
      <p:pic>
        <p:nvPicPr>
          <p:cNvPr id="31" name="Picture 30" descr="A group of cows in a field&#10;&#10;AI-generated content may be incorrect.">
            <a:extLst>
              <a:ext uri="{FF2B5EF4-FFF2-40B4-BE49-F238E27FC236}">
                <a16:creationId xmlns:a16="http://schemas.microsoft.com/office/drawing/2014/main" id="{3F994C1B-F2A7-901F-7F24-AEAD1C65FE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9" y="4192070"/>
            <a:ext cx="3392905" cy="1681162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2501B1-DFD9-C191-F034-89C38D1822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559" y="4192069"/>
            <a:ext cx="3392905" cy="1681163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689FA51-7DAE-3D1B-C688-2044D79CEC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783FB79B-7F51-FD5B-D8FC-D88DF52121F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EAE122E2-7180-5682-1772-12BEC46BDF74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9A5C216-5676-03FA-13E5-C85B8715612C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A0C0B4F0-A49F-0AC5-543F-943A9CF4971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Who lives on the farm?</a:t>
            </a:r>
          </a:p>
        </p:txBody>
      </p:sp>
      <p:sp>
        <p:nvSpPr>
          <p:cNvPr id="15" name="Google Shape;53;p1">
            <a:extLst>
              <a:ext uri="{FF2B5EF4-FFF2-40B4-BE49-F238E27FC236}">
                <a16:creationId xmlns:a16="http://schemas.microsoft.com/office/drawing/2014/main" id="{3EF45D42-2E46-CB27-8FCA-8F26315A1F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0B653-6D77-53EA-2253-FCAEE27A54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Google Shape;180;p14">
            <a:extLst>
              <a:ext uri="{FF2B5EF4-FFF2-40B4-BE49-F238E27FC236}">
                <a16:creationId xmlns:a16="http://schemas.microsoft.com/office/drawing/2014/main" id="{619B92D0-CC60-F436-1E00-2EE0A6BA3877}"/>
              </a:ext>
            </a:extLst>
          </p:cNvPr>
          <p:cNvSpPr txBox="1">
            <a:spLocks/>
          </p:cNvSpPr>
          <p:nvPr/>
        </p:nvSpPr>
        <p:spPr>
          <a:xfrm>
            <a:off x="838200" y="1709531"/>
            <a:ext cx="10515600" cy="169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spc="-50" dirty="0">
                <a:solidFill>
                  <a:schemeClr val="tx1"/>
                </a:solidFill>
              </a:rPr>
              <a:t>Cattle, sheep and goats are livestock that are produced on</a:t>
            </a:r>
            <a:br>
              <a:rPr lang="en-US" b="0" spc="-50" dirty="0">
                <a:solidFill>
                  <a:schemeClr val="tx1"/>
                </a:solidFill>
              </a:rPr>
            </a:br>
            <a:r>
              <a:rPr lang="en-US" b="0" spc="-50" dirty="0">
                <a:solidFill>
                  <a:schemeClr val="tx1"/>
                </a:solidFill>
              </a:rPr>
              <a:t>Australian farms. There are many different breeds of livestock</a:t>
            </a:r>
            <a:br>
              <a:rPr lang="en-US" b="0" spc="-50" dirty="0">
                <a:solidFill>
                  <a:schemeClr val="tx1"/>
                </a:solidFill>
              </a:rPr>
            </a:br>
            <a:r>
              <a:rPr lang="en-US" b="0" spc="-50" dirty="0">
                <a:solidFill>
                  <a:schemeClr val="tx1"/>
                </a:solidFill>
              </a:rPr>
              <a:t>that are used for food and </a:t>
            </a:r>
            <a:r>
              <a:rPr lang="en-US" b="0" spc="-50" dirty="0" err="1">
                <a:solidFill>
                  <a:schemeClr val="tx1"/>
                </a:solidFill>
              </a:rPr>
              <a:t>fibre</a:t>
            </a:r>
            <a:r>
              <a:rPr lang="en-US" b="0" spc="-50" dirty="0">
                <a:solidFill>
                  <a:schemeClr val="tx1"/>
                </a:solidFill>
              </a:rPr>
              <a:t>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Match each picture to the name of a breed of sheep, cattle, or goat.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65DF3F-E636-64F2-7668-03A89CAD00A0}"/>
              </a:ext>
            </a:extLst>
          </p:cNvPr>
          <p:cNvGrpSpPr/>
          <p:nvPr/>
        </p:nvGrpSpPr>
        <p:grpSpPr>
          <a:xfrm>
            <a:off x="8154604" y="5134031"/>
            <a:ext cx="541756" cy="541756"/>
            <a:chOff x="-786775" y="4902642"/>
            <a:chExt cx="541756" cy="541756"/>
          </a:xfrm>
        </p:grpSpPr>
        <p:sp>
          <p:nvSpPr>
            <p:cNvPr id="19" name="Google Shape;183;p14">
              <a:extLst>
                <a:ext uri="{FF2B5EF4-FFF2-40B4-BE49-F238E27FC236}">
                  <a16:creationId xmlns:a16="http://schemas.microsoft.com/office/drawing/2014/main" id="{7E8417F8-C31C-2A6A-1547-C308E3897690}"/>
                </a:ext>
              </a:extLst>
            </p:cNvPr>
            <p:cNvSpPr/>
            <p:nvPr/>
          </p:nvSpPr>
          <p:spPr>
            <a:xfrm>
              <a:off x="-786775" y="4902642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84;p14">
              <a:extLst>
                <a:ext uri="{FF2B5EF4-FFF2-40B4-BE49-F238E27FC236}">
                  <a16:creationId xmlns:a16="http://schemas.microsoft.com/office/drawing/2014/main" id="{909C361A-B5C5-0E6B-8CAF-AD2321C3E6B0}"/>
                </a:ext>
              </a:extLst>
            </p:cNvPr>
            <p:cNvSpPr/>
            <p:nvPr/>
          </p:nvSpPr>
          <p:spPr>
            <a:xfrm>
              <a:off x="-777999" y="4958076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05540A-FB05-7ACB-6432-DA5860D7091D}"/>
              </a:ext>
            </a:extLst>
          </p:cNvPr>
          <p:cNvGrpSpPr/>
          <p:nvPr/>
        </p:nvGrpSpPr>
        <p:grpSpPr>
          <a:xfrm>
            <a:off x="1021949" y="5134031"/>
            <a:ext cx="541756" cy="541756"/>
            <a:chOff x="-809090" y="1907697"/>
            <a:chExt cx="541756" cy="541756"/>
          </a:xfrm>
        </p:grpSpPr>
        <p:sp>
          <p:nvSpPr>
            <p:cNvPr id="22" name="Google Shape;183;p14">
              <a:extLst>
                <a:ext uri="{FF2B5EF4-FFF2-40B4-BE49-F238E27FC236}">
                  <a16:creationId xmlns:a16="http://schemas.microsoft.com/office/drawing/2014/main" id="{A71539E8-2768-AFDD-B721-654F22594F07}"/>
                </a:ext>
              </a:extLst>
            </p:cNvPr>
            <p:cNvSpPr/>
            <p:nvPr/>
          </p:nvSpPr>
          <p:spPr>
            <a:xfrm>
              <a:off x="-809090" y="1907697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84;p14">
              <a:extLst>
                <a:ext uri="{FF2B5EF4-FFF2-40B4-BE49-F238E27FC236}">
                  <a16:creationId xmlns:a16="http://schemas.microsoft.com/office/drawing/2014/main" id="{C34305D1-55D6-107B-943E-3BE1E404FB60}"/>
                </a:ext>
              </a:extLst>
            </p:cNvPr>
            <p:cNvSpPr/>
            <p:nvPr/>
          </p:nvSpPr>
          <p:spPr>
            <a:xfrm>
              <a:off x="-800314" y="1963131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80;p14">
            <a:extLst>
              <a:ext uri="{FF2B5EF4-FFF2-40B4-BE49-F238E27FC236}">
                <a16:creationId xmlns:a16="http://schemas.microsoft.com/office/drawing/2014/main" id="{6FC9EB4D-34D6-BAC0-5041-074F72517677}"/>
              </a:ext>
            </a:extLst>
          </p:cNvPr>
          <p:cNvSpPr txBox="1">
            <a:spLocks/>
          </p:cNvSpPr>
          <p:nvPr/>
        </p:nvSpPr>
        <p:spPr>
          <a:xfrm>
            <a:off x="838199" y="3406139"/>
            <a:ext cx="10673615" cy="54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776B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Boer</a:t>
            </a:r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Border Leicester</a:t>
            </a:r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Brahman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0A75FE-F4E1-BC6E-54B3-AB5256E4A6B8}"/>
              </a:ext>
            </a:extLst>
          </p:cNvPr>
          <p:cNvGrpSpPr/>
          <p:nvPr/>
        </p:nvGrpSpPr>
        <p:grpSpPr>
          <a:xfrm>
            <a:off x="4593173" y="5134031"/>
            <a:ext cx="541756" cy="541756"/>
            <a:chOff x="-809090" y="3429000"/>
            <a:chExt cx="541756" cy="541756"/>
          </a:xfrm>
        </p:grpSpPr>
        <p:sp>
          <p:nvSpPr>
            <p:cNvPr id="26" name="Google Shape;183;p14">
              <a:extLst>
                <a:ext uri="{FF2B5EF4-FFF2-40B4-BE49-F238E27FC236}">
                  <a16:creationId xmlns:a16="http://schemas.microsoft.com/office/drawing/2014/main" id="{EE7453EE-6742-7153-D86A-37ED37AEB90E}"/>
                </a:ext>
              </a:extLst>
            </p:cNvPr>
            <p:cNvSpPr/>
            <p:nvPr/>
          </p:nvSpPr>
          <p:spPr>
            <a:xfrm>
              <a:off x="-809090" y="3429000"/>
              <a:ext cx="541756" cy="541756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4;p14">
              <a:extLst>
                <a:ext uri="{FF2B5EF4-FFF2-40B4-BE49-F238E27FC236}">
                  <a16:creationId xmlns:a16="http://schemas.microsoft.com/office/drawing/2014/main" id="{E2DEFBE1-2DCB-0E95-BC3D-E474721F543B}"/>
                </a:ext>
              </a:extLst>
            </p:cNvPr>
            <p:cNvSpPr/>
            <p:nvPr/>
          </p:nvSpPr>
          <p:spPr>
            <a:xfrm>
              <a:off x="-800314" y="3484434"/>
              <a:ext cx="53137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06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A3F9F-0501-87CD-1ECE-41FA156B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A2D398-CC3D-AFC1-F9BC-149FE3BB6F7B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4219" y="1784025"/>
            <a:ext cx="3236400" cy="3236400"/>
          </a:xfrm>
          <a:prstGeom prst="rect">
            <a:avLst/>
          </a:prstGeom>
          <a:noFill/>
        </p:spPr>
      </p:pic>
      <p:pic>
        <p:nvPicPr>
          <p:cNvPr id="25" name="Picture 24" descr="A group of cows in a field&#10;&#10;AI-generated content may be incorrect.">
            <a:extLst>
              <a:ext uri="{FF2B5EF4-FFF2-40B4-BE49-F238E27FC236}">
                <a16:creationId xmlns:a16="http://schemas.microsoft.com/office/drawing/2014/main" id="{4F19C7B3-1B9B-AD54-1FB4-71170D07FFF2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101" y="1812600"/>
            <a:ext cx="3236400" cy="3236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9A5DE-9964-6A58-8E95-CF7081AC2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961FD-D079-375F-711A-DFE0A394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57593"/>
            <a:ext cx="3240000" cy="550190"/>
          </a:xfrm>
        </p:spPr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Brahman </a:t>
            </a:r>
            <a:r>
              <a:rPr lang="en-US" b="0" dirty="0"/>
              <a:t>(cattle)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6D478-86F3-48DE-C915-A11F6EFBC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7614AD-CBCC-C8D3-61A9-7A7FCFF237C7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44EE5D3-3EC0-5C58-5FB4-CE76951853E8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07C50AD-6D35-4C50-EE16-A3453E804A4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598F47F-2F96-A2B1-09BF-323747CD8958}"/>
              </a:ext>
            </a:extLst>
          </p:cNvPr>
          <p:cNvSpPr txBox="1">
            <a:spLocks/>
          </p:cNvSpPr>
          <p:nvPr/>
        </p:nvSpPr>
        <p:spPr>
          <a:xfrm>
            <a:off x="4476550" y="5157593"/>
            <a:ext cx="3240000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  <a:buFont typeface="+mj-lt"/>
              <a:buAutoNum type="alphaLcPeriod" startAt="2"/>
            </a:pPr>
            <a:r>
              <a:rPr lang="en-US" dirty="0"/>
              <a:t>Border Leicester </a:t>
            </a:r>
            <a:r>
              <a:rPr lang="en-US" b="0" dirty="0"/>
              <a:t>(sheep)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D08905-F1F7-2AB7-975C-705C40A91921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1337" y="1812600"/>
            <a:ext cx="3236400" cy="32364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4D3CE-C40E-1435-6C6A-7115C4D8B17C}"/>
              </a:ext>
            </a:extLst>
          </p:cNvPr>
          <p:cNvSpPr txBox="1">
            <a:spLocks/>
          </p:cNvSpPr>
          <p:nvPr/>
        </p:nvSpPr>
        <p:spPr>
          <a:xfrm>
            <a:off x="8114899" y="5157593"/>
            <a:ext cx="3238901" cy="5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FD6E0"/>
              </a:buClr>
              <a:buSzPct val="100000"/>
              <a:buFont typeface="+mj-lt"/>
              <a:buAutoNum type="alphaLcPeriod"/>
              <a:defRPr sz="28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800"/>
              <a:buFont typeface="NTR"/>
              <a:buChar char="-"/>
              <a:defRPr sz="2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B4BCB6"/>
              </a:buClr>
            </a:pPr>
            <a:r>
              <a:rPr lang="en-US" dirty="0"/>
              <a:t>Boer </a:t>
            </a:r>
            <a:r>
              <a:rPr lang="en-US" b="0" dirty="0"/>
              <a:t>(goat)</a:t>
            </a:r>
          </a:p>
        </p:txBody>
      </p:sp>
      <p:sp>
        <p:nvSpPr>
          <p:cNvPr id="28" name="Google Shape;53;p1">
            <a:extLst>
              <a:ext uri="{FF2B5EF4-FFF2-40B4-BE49-F238E27FC236}">
                <a16:creationId xmlns:a16="http://schemas.microsoft.com/office/drawing/2014/main" id="{D3343259-E0BD-4AAA-83DF-B1F5A5084788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Who lives on the farm?</a:t>
            </a:r>
          </a:p>
        </p:txBody>
      </p:sp>
      <p:sp>
        <p:nvSpPr>
          <p:cNvPr id="29" name="Google Shape;53;p1">
            <a:extLst>
              <a:ext uri="{FF2B5EF4-FFF2-40B4-BE49-F238E27FC236}">
                <a16:creationId xmlns:a16="http://schemas.microsoft.com/office/drawing/2014/main" id="{4559EC10-025E-12E8-E841-46E5091F37C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2B67AC-EBDC-EF66-C4D0-BBA40EF2ACF3}"/>
              </a:ext>
            </a:extLst>
          </p:cNvPr>
          <p:cNvGrpSpPr/>
          <p:nvPr/>
        </p:nvGrpSpPr>
        <p:grpSpPr>
          <a:xfrm>
            <a:off x="8309703" y="4323421"/>
            <a:ext cx="541756" cy="541756"/>
            <a:chOff x="3130828" y="482299"/>
            <a:chExt cx="859190" cy="859190"/>
          </a:xfrm>
        </p:grpSpPr>
        <p:sp>
          <p:nvSpPr>
            <p:cNvPr id="12" name="Google Shape;183;p14">
              <a:extLst>
                <a:ext uri="{FF2B5EF4-FFF2-40B4-BE49-F238E27FC236}">
                  <a16:creationId xmlns:a16="http://schemas.microsoft.com/office/drawing/2014/main" id="{D308FA8A-217D-67F6-BCCE-64CBCEF58A9E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84;p14">
              <a:extLst>
                <a:ext uri="{FF2B5EF4-FFF2-40B4-BE49-F238E27FC236}">
                  <a16:creationId xmlns:a16="http://schemas.microsoft.com/office/drawing/2014/main" id="{07BE47F2-C7FA-1C37-4F24-AC054EA77706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CA676A-07A3-87F6-F59E-57B9FA0FA471}"/>
              </a:ext>
            </a:extLst>
          </p:cNvPr>
          <p:cNvGrpSpPr/>
          <p:nvPr/>
        </p:nvGrpSpPr>
        <p:grpSpPr>
          <a:xfrm>
            <a:off x="4669938" y="4323421"/>
            <a:ext cx="541756" cy="541756"/>
            <a:chOff x="3130828" y="482299"/>
            <a:chExt cx="859190" cy="859190"/>
          </a:xfrm>
        </p:grpSpPr>
        <p:sp>
          <p:nvSpPr>
            <p:cNvPr id="20" name="Google Shape;183;p14">
              <a:extLst>
                <a:ext uri="{FF2B5EF4-FFF2-40B4-BE49-F238E27FC236}">
                  <a16:creationId xmlns:a16="http://schemas.microsoft.com/office/drawing/2014/main" id="{AAF63B7B-BB9F-509F-648F-A34D26B6F69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4;p14">
              <a:extLst>
                <a:ext uri="{FF2B5EF4-FFF2-40B4-BE49-F238E27FC236}">
                  <a16:creationId xmlns:a16="http://schemas.microsoft.com/office/drawing/2014/main" id="{CA5EEFBF-1ECC-139F-D864-F42869C69669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F3471A-A16E-EC94-72E2-6EE388D445D0}"/>
              </a:ext>
            </a:extLst>
          </p:cNvPr>
          <p:cNvGrpSpPr/>
          <p:nvPr/>
        </p:nvGrpSpPr>
        <p:grpSpPr>
          <a:xfrm>
            <a:off x="1028479" y="4323421"/>
            <a:ext cx="541756" cy="541756"/>
            <a:chOff x="3130828" y="482299"/>
            <a:chExt cx="859190" cy="859190"/>
          </a:xfrm>
        </p:grpSpPr>
        <p:sp>
          <p:nvSpPr>
            <p:cNvPr id="14" name="Google Shape;183;p14">
              <a:extLst>
                <a:ext uri="{FF2B5EF4-FFF2-40B4-BE49-F238E27FC236}">
                  <a16:creationId xmlns:a16="http://schemas.microsoft.com/office/drawing/2014/main" id="{818A9E25-59DE-DF02-CAA3-18F253720B33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4;p14">
              <a:extLst>
                <a:ext uri="{FF2B5EF4-FFF2-40B4-BE49-F238E27FC236}">
                  <a16:creationId xmlns:a16="http://schemas.microsoft.com/office/drawing/2014/main" id="{1FF02E59-8222-2888-3CC0-00E1F3BDAABF}"/>
                </a:ext>
              </a:extLst>
            </p:cNvPr>
            <p:cNvSpPr/>
            <p:nvPr/>
          </p:nvSpPr>
          <p:spPr>
            <a:xfrm>
              <a:off x="3144746" y="570214"/>
              <a:ext cx="842726" cy="68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54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53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C81111-DDB9-E687-6D7B-EC646DE3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62757-F2F2-BEE3-E659-05937F3236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076" y="4606759"/>
            <a:ext cx="7101203" cy="1663188"/>
          </a:xfrm>
          <a:prstGeom prst="rect">
            <a:avLst/>
          </a:prstGeom>
        </p:spPr>
      </p:pic>
      <p:pic>
        <p:nvPicPr>
          <p:cNvPr id="7" name="Picture Placeholder 6" descr="A white and brown goat&#10;&#10;AI-generated content may be incorrect.">
            <a:extLst>
              <a:ext uri="{FF2B5EF4-FFF2-40B4-BE49-F238E27FC236}">
                <a16:creationId xmlns:a16="http://schemas.microsoft.com/office/drawing/2014/main" id="{568456D7-58A6-C74A-D1A2-603722EFC6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0924" y="1562100"/>
            <a:ext cx="3952875" cy="451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3B4219F-57CE-958E-FF86-D54A14FF4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1C3658D5-7D27-44DE-5DD3-50EC698E4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As a goat grows and changes, it is called different things.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the name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of a baby goat?</a:t>
            </a:r>
            <a:endParaRPr dirty="0">
              <a:solidFill>
                <a:srgbClr val="5C776B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A7AC1-2644-C830-3316-C2260988A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AC27DD3-CFD8-0739-5E88-251B9B6196E8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A8B22DD-C3A8-3361-2DD2-C831856EF3F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00A7669-63E7-E20D-4231-1E092936921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Google Shape;53;p1">
            <a:extLst>
              <a:ext uri="{FF2B5EF4-FFF2-40B4-BE49-F238E27FC236}">
                <a16:creationId xmlns:a16="http://schemas.microsoft.com/office/drawing/2014/main" id="{921F0315-9140-70F4-B6C3-DFC7C44B7790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Growing and changing on the farm</a:t>
            </a:r>
          </a:p>
        </p:txBody>
      </p:sp>
      <p:sp>
        <p:nvSpPr>
          <p:cNvPr id="6" name="Google Shape;53;p1">
            <a:extLst>
              <a:ext uri="{FF2B5EF4-FFF2-40B4-BE49-F238E27FC236}">
                <a16:creationId xmlns:a16="http://schemas.microsoft.com/office/drawing/2014/main" id="{29D39497-46AC-A66A-5E83-6EB8EAC68B9F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69562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660A-8C9E-E791-113D-E1F51963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0A3-1FEB-CF69-11FB-39BF2A13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9E43-2830-EAF6-ACF8-78EECE772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Kid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5EF8D-94BA-3DD7-0368-419CFAC922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A0D544-77DE-F6BA-6F13-ADFA94D3A2C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30E77CD-174A-BD22-871B-4E657E1DC18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6EBA4A96-CC8D-509E-4FE5-5C35E62F85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D557E2A2-305F-3046-CA99-681721D81784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Growing and changing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43E8843-4471-B042-FCE2-B9292FC88BA4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0F2D52-B209-0806-CD98-CFD8ED8B4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076" y="4606759"/>
            <a:ext cx="7101203" cy="1663188"/>
          </a:xfrm>
          <a:prstGeom prst="rect">
            <a:avLst/>
          </a:prstGeom>
        </p:spPr>
      </p:pic>
      <p:pic>
        <p:nvPicPr>
          <p:cNvPr id="16" name="Picture Placeholder 6" descr="A white and brown goat&#10;&#10;AI-generated content may be incorrect.">
            <a:extLst>
              <a:ext uri="{FF2B5EF4-FFF2-40B4-BE49-F238E27FC236}">
                <a16:creationId xmlns:a16="http://schemas.microsoft.com/office/drawing/2014/main" id="{E6BB1C8B-453B-BE12-55B2-8D448F65A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0924" y="1562100"/>
            <a:ext cx="3952875" cy="4514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11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AC39564-18B9-7F98-8388-4B0C3D9E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ow and calf in a field&#10;&#10;AI-generated content may be incorrect.">
            <a:extLst>
              <a:ext uri="{FF2B5EF4-FFF2-40B4-BE49-F238E27FC236}">
                <a16:creationId xmlns:a16="http://schemas.microsoft.com/office/drawing/2014/main" id="{C703EE34-B60A-AACC-0F43-1BDA3E93E9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2C3CA24-B1A4-7533-23AD-CFD9A39F02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81B9EB27-C143-643D-0C2B-CBF537680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newborn Angus male calf is approximately 70 </a:t>
            </a:r>
            <a:r>
              <a:rPr lang="en-US" b="0" dirty="0" err="1">
                <a:solidFill>
                  <a:schemeClr val="tx1"/>
                </a:solidFill>
              </a:rPr>
              <a:t>centimetres</a:t>
            </a:r>
            <a:r>
              <a:rPr lang="en-US" b="0" dirty="0">
                <a:solidFill>
                  <a:schemeClr val="tx1"/>
                </a:solidFill>
              </a:rPr>
              <a:t> tall.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tall is it when it is an adult Angus bull?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102 </a:t>
            </a:r>
            <a:r>
              <a:rPr lang="en-US" dirty="0" err="1"/>
              <a:t>centimetres</a:t>
            </a:r>
            <a:endParaRPr dirty="0"/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205 </a:t>
            </a:r>
            <a:r>
              <a:rPr lang="en-US" dirty="0" err="1"/>
              <a:t>centimetres</a:t>
            </a:r>
            <a:endParaRPr dirty="0"/>
          </a:p>
          <a:p>
            <a:pPr marL="516150" lvl="0" indent="-514350">
              <a:spcBef>
                <a:spcPts val="1200"/>
              </a:spcBef>
              <a:buSzPts val="2800"/>
              <a:buFont typeface="Calibri"/>
              <a:buAutoNum type="alphaLcPeriod"/>
            </a:pPr>
            <a:r>
              <a:rPr lang="en-US" dirty="0"/>
              <a:t>187 </a:t>
            </a:r>
            <a:r>
              <a:rPr lang="en-US" dirty="0" err="1"/>
              <a:t>centimetres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32D6E-62DF-02EE-D0F2-93711CE5A3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44A087D-493F-AD71-9B77-05CF335FDB0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CDF4FC2-DC34-6CD7-2485-C052F1D34F4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0CE9F7B-9F90-114E-1AF9-99E881D48DF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C0045383-8576-6C76-618A-368C3B1CF036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Growing and changing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2254519B-3DD5-BBAF-B7D4-33892B5FD170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6714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35BB-099C-6643-DE65-B0DD25E4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53C5-CD0E-26CB-48CA-B2CD81AC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BF150-CD10-906E-7E8D-7CAE73787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187 </a:t>
            </a:r>
            <a:r>
              <a:rPr lang="en-US" dirty="0" err="1"/>
              <a:t>centimetres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0B046-3693-E763-63E3-FDB538D432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B74EC-F669-10D2-6D00-F4C88552C2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8C263420-77F8-AFF0-24EF-A044EF00C6E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7F3FEB0D-7638-33DE-F240-BB1971E352A5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FD7099A9-7AC5-C544-58F7-7E0E72ABDE00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Growing and changing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7A96C5DA-10AB-6B3E-1CA1-3089B7D3458F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1AF2B09-2210-DFD7-4795-31C06DBBD1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79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26442A8-5797-D685-0B2E-04F981ED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9F3C7FA4-2388-2A51-9D11-456B3F18E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745" t="4629" r="9412" b="26181"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B6D816A-C5BB-11A7-3D83-F780CABFFA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A4CAE6A8-E7C6-5AB7-D2A4-AFE7157A6E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00062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Farmers need to know how to care for their animals so they are healthy and productive.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one reason why farmers need to know how old their animals are?</a:t>
            </a:r>
            <a:endParaRPr dirty="0">
              <a:solidFill>
                <a:srgbClr val="5C776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0DFAC-B8FA-4159-BED9-ED1021907A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129832B-9892-0DC9-460A-F922D0AE51B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8F230AD-0C40-F9E6-0652-80542247E04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2DC52349-28B6-0A32-C477-A13BF75FB04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8CFBDC94-B15C-4827-B89A-DEF956EE890E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Growing and changing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428D4832-0B43-C96C-6097-3BDA67F9DDE1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5464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32AD-8BE1-1D13-C24D-BCC6916E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E6ED-3FF6-9799-2351-53510C39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4AC8FE-07C1-CA61-52C1-95D6845B90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D2C18-3E4C-9093-D712-081B87B1E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2578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Any of the following: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give the right medicines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know how much</a:t>
            </a:r>
            <a:br>
              <a:rPr lang="en-US" dirty="0"/>
            </a:br>
            <a:r>
              <a:rPr lang="en-US" dirty="0"/>
              <a:t>food they need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know when they can be sold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To know when they can produce their own offspring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FBE46-238A-D6A3-7076-8DF78BF69E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DD177F-6923-3AB2-9135-DE6439B2D0A3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7AA795F-9CC3-2DA3-1F3D-784DB194F31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DE33426-BB55-6AA6-0155-7CD41EB4C34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D147255B-54FA-CB16-5367-80307889B07F}"/>
              </a:ext>
            </a:extLst>
          </p:cNvPr>
          <p:cNvSpPr txBox="1">
            <a:spLocks/>
          </p:cNvSpPr>
          <p:nvPr/>
        </p:nvSpPr>
        <p:spPr>
          <a:xfrm>
            <a:off x="10170695" y="883062"/>
            <a:ext cx="1183105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Growing and changing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E1DC2978-D8A9-8465-D4BD-272A51A60A50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536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with dogs in a truck&#10;&#10;AI-generated content may be incorrect.">
            <a:extLst>
              <a:ext uri="{FF2B5EF4-FFF2-40B4-BE49-F238E27FC236}">
                <a16:creationId xmlns:a16="http://schemas.microsoft.com/office/drawing/2014/main" id="{EE759506-DDF2-31C8-A535-1101503526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Farmers perform different jobs throughout the year.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the four seasons.</a:t>
            </a:r>
            <a:endParaRPr dirty="0">
              <a:solidFill>
                <a:srgbClr val="5C776B"/>
              </a:solidFill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/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189A61F3-4A5C-C77F-F31A-834A6D44FAA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Seasons and jobs on the farm</a:t>
            </a:r>
          </a:p>
        </p:txBody>
      </p:sp>
      <p:sp>
        <p:nvSpPr>
          <p:cNvPr id="8" name="Google Shape;53;p1">
            <a:extLst>
              <a:ext uri="{FF2B5EF4-FFF2-40B4-BE49-F238E27FC236}">
                <a16:creationId xmlns:a16="http://schemas.microsoft.com/office/drawing/2014/main" id="{F3A7D9E6-FAAE-D6B5-8584-1F0E951EAB2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5F291-CD0B-B41D-2254-A1ED6FDDA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B025B7F-14EA-BFFF-437C-F987B9ACA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baby sheep&#10;&#10;AI-generated content may be incorrect.">
            <a:extLst>
              <a:ext uri="{FF2B5EF4-FFF2-40B4-BE49-F238E27FC236}">
                <a16:creationId xmlns:a16="http://schemas.microsoft.com/office/drawing/2014/main" id="{8D9CFA61-EBE7-B779-0D5F-0BDA179B7D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B17BD30-5F39-8C50-1504-C00B01F92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3171217F-E6EC-8CF1-95CF-33A36397DC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veterinarian treats sick or injured animals and uses a tool called a stethoscope.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a stethoscope used for?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To take the animal’s temperature 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To listen to the animal’s breathing and heartbeat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To give the animal a vaccination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66AD3-351A-FAB3-7E7E-7F4483AAD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FCB629A-2FE4-4FA3-930A-5CC956F0857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F24B4880-4113-7F76-D378-91446D065FE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3AD79CEB-A322-0F58-6C6A-8346D6B00336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E82A9F5-626F-F3BF-B937-B2518A4A64B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People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81E13E9-0C53-7B5B-260D-E5AE5184F10A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30846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CEA8-55F4-8618-8455-BB2B514B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FCD4-2D7F-C048-7388-9FED275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B3BAB5-C67C-BD40-9A89-85DCBD6A84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38D53-C471-1F27-262E-1CC4A0F63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To listen to the animal’s breathing and heartbeat.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747D0-E481-C3FE-ED25-A6B2CE3B0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FC1D1C-F2C2-4F9D-DCDC-6F2552CE3B49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C4816B84-302B-2FBC-BDFD-3469D269C68F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C75A2344-2D10-43D8-E3B4-F9A82E35889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5A2AE13D-C80D-A00C-B01E-65C4FDC831FF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People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69A1EEAB-DD54-8B08-00E7-A8A8410B8CE4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71004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B792A0B-1C85-4B3D-5007-F2724CD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cowboy hat in a field&#10;&#10;AI-generated content may be incorrect.">
            <a:extLst>
              <a:ext uri="{FF2B5EF4-FFF2-40B4-BE49-F238E27FC236}">
                <a16:creationId xmlns:a16="http://schemas.microsoft.com/office/drawing/2014/main" id="{7616CAD6-84B0-AFE0-0B5F-22583CDBDA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14BE574-D23E-5038-AD17-7F6951272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47DF6869-6731-D3FC-B58F-77F8236B3E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07682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An agronomist is an important person who helps sheep, cattle and goat farmers.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does an agronomist do?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Helps look after the soil and plants on the farm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Treats sick or injured animals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Transports animals for sale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DF249-D7A3-5869-0876-0A82F4335E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A3850E1F-2D58-D85D-ECA4-9206CEC325CE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0F585FA-BEC5-02AE-6846-9B3AEE1CD43D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F0068EAB-2A6E-6758-6F64-E494797EA9B4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94464AB2-E191-F4BD-B479-3795AD4993BE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People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E934598-7C0F-C1CB-A14B-D50238938439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5830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1DB2-5B81-EA75-7904-676D3789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4B75-4EBC-E85B-D24B-A896B172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AA6012-288C-1A2C-22F1-9602371079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FF837-D7E9-27D1-DBDF-30A1E942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r>
              <a:rPr lang="en-US" dirty="0"/>
              <a:t>Helps look after the soil and plants on a farm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0841D-D3F9-991E-6018-6682DACF85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4029F-3343-A996-45AF-77AECC48F58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19C9099-D5CE-34CE-095A-15695C5F63E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EB307383-23FD-AAE2-0602-79CFFF2D054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E205522B-8976-ABBC-5A0C-9597869B6C3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People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B7796DF-156B-BA96-AB6D-8350F8D3552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195345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8B4A73E-F149-9411-126D-BDBCDEB2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CBED91F2-1E46-7475-8759-5772C92182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47E22926-9D57-9E82-87BE-C0E69C42D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52C12FA-418F-E2D6-965F-591759CCCE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08635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Many people on farms work with animals. Farmers keep their sheep, cattle or goats safe, healthy and content in many ways.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one way that a farmer can keep their animals safe, healthy and content?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E6DAE-3A91-9C57-17B1-7ABD022B2C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941825C8-9D5C-7F34-9E6C-9AE1554B7561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8C1CA79-097B-43F4-B9B6-81399CF073DA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E382F125-334E-38A7-2F8F-9E5D74F65D8F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037A8C4E-CF21-25EE-51B6-1B26583F46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People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9A08F617-1C73-2843-0C78-150D0A7C87DB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82769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3D9F-DA0F-539D-0CFA-C7F6606A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239D-7F77-11D6-B4FA-25E6D0C2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1D243-DB4F-615E-98E7-D6E544047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10541000" cy="3319669"/>
          </a:xfrm>
        </p:spPr>
        <p:txBody>
          <a:bodyPr numCol="2" spcCol="540000"/>
          <a:lstStyle/>
          <a:p>
            <a:pPr marL="50800" indent="0">
              <a:buNone/>
            </a:pPr>
            <a:r>
              <a:rPr lang="en-US" dirty="0"/>
              <a:t>Possible answers: 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Trimming the hooves of the animals so that they can move around more easily.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Keeping animals in a flock or a herd (group) to help them to feel safe and comfortable.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endParaRPr lang="en-US" dirty="0"/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Making sure animals have access to enough food and water.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Drenching (giving medicine) to animals to protect them from getting sick.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87302-3681-BABE-A4CF-FE3DDB995D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315FD4-4E88-E56B-C019-8EB09114EF9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D93097B1-C4F5-B8AD-7F7D-2D9DBB0BDDEB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FCBC1848-4007-F888-5346-60E965A4719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6254B070-6F42-563D-E1E5-6118FD83DB7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People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D8AF74D6-EFD0-813D-8705-3B2D5CFADA0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315196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2CEF1D68-27A5-A371-9FFA-D5FBDF07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D9BFC3CC-E347-DC13-F881-097E05C5FF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7CA47766-631F-C737-4232-26728F3C60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E7022260-8DF7-CDC5-1DA5-5D6E1EFBBA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Farmers manage the plants and animals on their farms throughout the year to produce the food and </a:t>
            </a:r>
            <a:r>
              <a:rPr lang="en-US" b="0" dirty="0" err="1">
                <a:solidFill>
                  <a:schemeClr val="tx1"/>
                </a:solidFill>
              </a:rPr>
              <a:t>fibre</a:t>
            </a:r>
            <a:r>
              <a:rPr lang="en-US" b="0" dirty="0">
                <a:solidFill>
                  <a:schemeClr val="tx1"/>
                </a:solidFill>
              </a:rPr>
              <a:t> that we need.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word means </a:t>
            </a:r>
            <a:r>
              <a:rPr lang="en-US" i="1" dirty="0">
                <a:solidFill>
                  <a:srgbClr val="5C776B"/>
                </a:solidFill>
              </a:rPr>
              <a:t>later in time</a:t>
            </a:r>
            <a:r>
              <a:rPr lang="en-US" dirty="0">
                <a:solidFill>
                  <a:srgbClr val="5C776B"/>
                </a:solidFill>
              </a:rPr>
              <a:t>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Future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Yesterday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Past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458FB-7C13-CD92-529E-41C1569169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F09825E-A58B-215F-0A19-975BF8E3650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FA4E18B-FA59-A424-3796-0635A6D4D05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1A60EA35-232E-61CB-9DA4-1DF0C1DCD29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B6B10680-5E6B-D381-544F-BF5CB4E7F2B2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Past, present and future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34A88C47-CFE9-A9C1-39AD-B1D66ECC33F8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24922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32B1-BCA4-31C8-1624-01D4312E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99F7-CE9A-ACF9-661B-A9332444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D34A28-83E8-B559-1409-CD93EE27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9BB1D-C5D8-30DE-D913-6633BD214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3FE9-B58B-E75D-31F8-EE4A2CD0E3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F873B-BB76-C0FD-CF9C-77BA91060636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4FDA4B0D-D5F6-881F-1CB4-263FF02993D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84275A9B-325F-51E0-E624-1343CDCB495E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C1F07D32-FF0E-BE9B-384C-8D9BFA547258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Past, present and future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8A6D3916-323B-A230-B7F9-2974F4C25788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209324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39E085D2-477E-35C1-9552-6064DC9E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DFD8CC18-2241-CC64-E6E9-D77C473EA1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0839B93-1340-C0FA-7260-7811E236B7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6521E09D-139B-6645-C0F7-990752A1C2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60057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Wool from a sheep is cut once a year using a special tool.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is the name of the tool used to remove wool?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Scissors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Razor 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Shears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9C7D8-872A-0F3F-FE40-6C9B6BB8AD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5776E1E-1C18-CE8C-571E-05B796F2B117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1496B486-ED76-1924-15A5-4BDA5C1100E1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BC568F61-8434-0CED-9A57-9434A96ECD08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E4796C9E-0397-138F-49EA-D710BAA0808D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Past, present and future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28054009-5779-9C03-8694-395623FDA213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996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24CF-5EEE-DDDF-8040-26AAD3E13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9F20-E512-ECDC-9313-4153D2CF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51194A-4B71-8497-C1E0-688715094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07" b="250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F4258-F6C5-063C-E608-21E80BEA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410200" cy="4346713"/>
          </a:xfrm>
        </p:spPr>
        <p:txBody>
          <a:bodyPr/>
          <a:lstStyle/>
          <a:p>
            <a:pPr>
              <a:buFont typeface="+mj-lt"/>
              <a:buAutoNum type="alphaLcPeriod" startAt="3"/>
            </a:pPr>
            <a:r>
              <a:rPr lang="en-US" dirty="0"/>
              <a:t>Shears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F7E8-CE6C-D784-70EB-B7F82B6E6C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BDB8A0-105E-8D43-0EDC-76FB5F163FFA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1CBEBB3A-90BF-A9EB-0160-B22FA07FCE50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137B3ACA-FF0C-B473-1FB6-C54A3FB066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22650612-17F1-B1C9-8324-18C016192D0F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Past, present and future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3D267846-32F8-199C-E702-C61B0C28097C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72599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0E7D-6F6A-2A8B-E203-71357AF9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941EEA-1EAC-6E97-8E4A-8B30AB195F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66322-9C6A-2EC9-2A59-C5752AF3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Summer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Autumn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Winter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Spring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19047-FCBB-F697-CD0B-C46DF755CE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81C3F-4D89-6C5D-69E2-0D751C86BC9B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6A6EACD-1F21-704E-A388-0AD838EDC50A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505DF06B-A645-D2A6-97D7-6B2E40741E38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53;p1">
            <a:extLst>
              <a:ext uri="{FF2B5EF4-FFF2-40B4-BE49-F238E27FC236}">
                <a16:creationId xmlns:a16="http://schemas.microsoft.com/office/drawing/2014/main" id="{B94B2D17-5AAD-525A-FDAA-23AB5BC6C54A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Seasons and jobs on the farm</a:t>
            </a:r>
          </a:p>
        </p:txBody>
      </p:sp>
      <p:sp>
        <p:nvSpPr>
          <p:cNvPr id="14" name="Google Shape;53;p1">
            <a:extLst>
              <a:ext uri="{FF2B5EF4-FFF2-40B4-BE49-F238E27FC236}">
                <a16:creationId xmlns:a16="http://schemas.microsoft.com/office/drawing/2014/main" id="{0620F155-4B2C-6062-9A9C-69A5EAAA072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2492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CB39A-DAAB-3437-6459-233EE54D2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4394DFED-29EE-6DBE-8F21-56C5AA1D75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D158F945-7578-4E38-6CE9-59C412F233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66FBA2F-24E5-37A9-1F81-DA8DC9860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1435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Technology can make some farm jobs easier, safer and faster.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does this robot help cattle, sheep and goat farmers?</a:t>
            </a:r>
            <a:endParaRPr dirty="0">
              <a:solidFill>
                <a:srgbClr val="5C776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D1A94-689F-6D90-C4C6-AC579B34CB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D2E43AA-80FC-EFB1-CFC6-899B7C5525C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204E95A9-4DA3-3DC6-C140-515AB3BF4EE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00AA2BBA-A0FA-D1D3-DFC5-CA1780111FBB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68D1396E-F09D-D1E2-0F59-28C35477829F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Past, present and future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AE151092-0186-B18D-9516-3421D5A919F5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402166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EF02-835E-BA4E-889B-ABA0367C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5400-969B-0324-6750-DB429096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045409F-F081-7E27-D80E-D05D0BD422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42B2-3C53-E8F9-FB08-D0DDCA88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43434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It helps move animals from one place to another without the farmer having to be close to them.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50F5C-81A7-C31B-E2D7-E554EC86DC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6C934-988E-CBC2-690F-80F59328E304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950572BF-A763-33AC-B586-2A429D1B0CB9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BCF3EB9-B988-7774-1441-F0496EC837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3D85C9FF-7BF8-B204-0B45-A6884508017C}"/>
              </a:ext>
            </a:extLst>
          </p:cNvPr>
          <p:cNvSpPr txBox="1">
            <a:spLocks/>
          </p:cNvSpPr>
          <p:nvPr/>
        </p:nvSpPr>
        <p:spPr>
          <a:xfrm>
            <a:off x="10090485" y="883062"/>
            <a:ext cx="1263316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Past, present and future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B61CF38E-B937-21D8-E6C6-B0C3380B9DA5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228776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67526B4-132D-0875-109F-C19D49861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D1D3929-3D04-958B-24B3-0F55D0EA2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5EBF6AED-CE96-E536-34D6-F0B35B8514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A healthy, balanced diet includes eating lean red meat 3-4 times a week paired with a variety of foods like vegetables and legumes/beans.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a healthy meal that contains red meat.</a:t>
            </a:r>
            <a:endParaRPr dirty="0">
              <a:solidFill>
                <a:srgbClr val="5C776B"/>
              </a:solidFill>
            </a:endParaRPr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0B7FEFAD-71AF-CC92-12B5-627DBFC6CC64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376ED985-E0B3-835C-4328-30CFAF7D9388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5238BB82-D627-9EB2-4ECE-C2758D1F1CF3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31397B0B-8BAF-7835-239F-98D2D4486D47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at</a:t>
            </a:r>
            <a:br>
              <a:rPr lang="en-US" sz="1000" dirty="0"/>
            </a:br>
            <a:r>
              <a:rPr lang="en-US" sz="1000" dirty="0"/>
              <a:t>home and on the go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F92CA36-7D00-21E2-9E08-CDF4414A03C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EA07A-1DC2-86AC-109B-56168E8EFF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119BD50-8445-2757-419C-6BD4FD5DDD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528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4D92-C344-165A-0A71-82D37DE8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A3D631-E2E8-9088-B400-184978B77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280" y="3974558"/>
            <a:ext cx="1897606" cy="1880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FD58CD-AFE5-A737-9EFA-9FA8BA91C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20" y="1940784"/>
            <a:ext cx="1865213" cy="1880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9BC86-3C84-2668-F029-B54B245E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7581F-E214-1B0D-4919-B51737725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598932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Many possible answers. For example: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Beef and vegetable stir-fry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Lamb roast with vegetables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Thai beef salad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Goat curry with vegetables</a:t>
            </a:r>
            <a:br>
              <a:rPr lang="en-US" dirty="0"/>
            </a:br>
            <a:r>
              <a:rPr lang="en-US" dirty="0"/>
              <a:t>and legumes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Tacos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Beef slider with salad</a:t>
            </a:r>
          </a:p>
          <a:p>
            <a:pPr marL="5080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36366-7788-D787-CEF0-55AAC6A072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5AEA8D-AB81-17E0-6B02-3C0BA6D61791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37CF4032-2319-4FE1-803E-AC6631779CDC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2E32B67-A82F-658B-7BA5-F93C120C1C79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61E3C25-BF38-036E-8806-BE5ECD559474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at</a:t>
            </a:r>
            <a:br>
              <a:rPr lang="en-US" sz="1000" dirty="0">
                <a:solidFill>
                  <a:srgbClr val="5C776B"/>
                </a:solidFill>
              </a:rPr>
            </a:br>
            <a:r>
              <a:rPr lang="en-US" sz="1000" dirty="0">
                <a:solidFill>
                  <a:srgbClr val="5C776B"/>
                </a:solidFill>
              </a:rPr>
              <a:t>home and on the go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FAF35CA-C9FD-7917-D61B-CB8D55211F9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824161B4-C43E-4E52-2AB7-AEE40F7B78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280" y="1940784"/>
            <a:ext cx="1884680" cy="188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63107B-16F8-D433-A349-4AFD623375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409" y="3974557"/>
            <a:ext cx="1874391" cy="18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60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B94D58A-2F85-3245-4029-D0D0B598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1A0FF532-EB93-27A0-39BC-9DAC1C801F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11D0841-0120-E578-7EB3-3DBCF3361E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5003800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AU" b="0" dirty="0"/>
              <a:t>Cattle, sheep and goats produce the different types of red meat that we eat.</a:t>
            </a:r>
            <a:endParaRPr lang="en-US" b="0" dirty="0">
              <a:solidFill>
                <a:schemeClr val="tx1"/>
              </a:solidFill>
            </a:endParaRP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type of meat do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cattle produce?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4BD5E-09BC-02F5-2C62-C1D926FA94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36659507-6513-2F39-9554-CB2226776E00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79CB2781-B666-D550-914F-4E6C4117AC40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E25D1C9-8EF4-4D5D-F6EB-5E18815486C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62B42D2E-67E1-9349-6102-ACA019179031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at</a:t>
            </a:r>
            <a:br>
              <a:rPr lang="en-US" sz="1000" dirty="0"/>
            </a:br>
            <a:r>
              <a:rPr lang="en-US" sz="1000" dirty="0"/>
              <a:t>home and on the go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19DCA964-E396-EC17-1019-CFBCB12C55E7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pic>
        <p:nvPicPr>
          <p:cNvPr id="2" name="Picture Placeholder 3" descr="A bowl of food with rice and meat&#10;&#10;AI-generated content may be incorrect.">
            <a:extLst>
              <a:ext uri="{FF2B5EF4-FFF2-40B4-BE49-F238E27FC236}">
                <a16:creationId xmlns:a16="http://schemas.microsoft.com/office/drawing/2014/main" id="{E8BCCC20-13AB-30E0-4080-9E2EE8E67D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>
            <a:fillRect/>
          </a:stretch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148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9B6D-3E15-A545-BD74-AFEFEE64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F54E-BFAF-7B66-56C6-BA2162B8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60B49-428C-007D-7CA6-A1AA9567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9530"/>
            <a:ext cx="4343400" cy="4346713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Beef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611F-52AD-63DB-7141-26BC403E7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5B4DF-0FF9-6E6B-66A2-5789A0872AC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73F7E5FE-4C6C-B2D8-8FBA-8A9C7C389903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EF4BFA8-0C2E-69A9-62CD-DFF6DB8A918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E7FFC86D-B0C8-81A3-A562-618378F95A63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at</a:t>
            </a:r>
            <a:br>
              <a:rPr lang="en-US" sz="1000" dirty="0">
                <a:solidFill>
                  <a:srgbClr val="5C776B"/>
                </a:solidFill>
              </a:rPr>
            </a:br>
            <a:r>
              <a:rPr lang="en-US" sz="1000" dirty="0">
                <a:solidFill>
                  <a:srgbClr val="5C776B"/>
                </a:solidFill>
              </a:rPr>
              <a:t>home and on the go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176C4FA3-ECF8-7F09-6563-078748CAA5EC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  <p:pic>
        <p:nvPicPr>
          <p:cNvPr id="5" name="Picture Placeholder 3" descr="A bowl of food with rice and meat&#10;&#10;AI-generated content may be incorrect.">
            <a:extLst>
              <a:ext uri="{FF2B5EF4-FFF2-40B4-BE49-F238E27FC236}">
                <a16:creationId xmlns:a16="http://schemas.microsoft.com/office/drawing/2014/main" id="{E6B4E2C0-98C7-B6C9-9731-C755DD9A45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>
            <a:fillRect/>
          </a:stretch>
        </p:blipFill>
        <p:spPr>
          <a:xfrm>
            <a:off x="7046334" y="1709531"/>
            <a:ext cx="4307466" cy="42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2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4CB8CD92-6EBC-1403-975D-3EE36F45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E39A7B5B-BC18-1DE3-C481-C7BAC2B8DD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BDF21C32-CA73-C9B5-2622-03FE56143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To stay healthy, we need to eat food from the five food groups every day.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Name the five food groups.</a:t>
            </a:r>
            <a:endParaRPr dirty="0">
              <a:solidFill>
                <a:srgbClr val="5C776B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C8BB9-CDD7-863E-BE9B-607048C1D0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8B01E5E9-F3C4-1F32-0FC1-DBFCEC287529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C9C2CCA9-97DC-268F-F24D-3F7A6411DA4F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73EFA161-A7D6-3C32-A895-5A88C8EF82C7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88C36B6B-1DAA-415E-CD85-C0BAE8604B90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Healthy eating at</a:t>
            </a:r>
            <a:br>
              <a:rPr lang="en-US" sz="1000" dirty="0"/>
            </a:br>
            <a:r>
              <a:rPr lang="en-US" sz="1000" dirty="0"/>
              <a:t>home and on the go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56B48E20-B3E5-9C86-74D0-6E1AEA02C2FE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6</a:t>
            </a:r>
          </a:p>
        </p:txBody>
      </p:sp>
      <p:pic>
        <p:nvPicPr>
          <p:cNvPr id="10" name="Picture Placeholder 9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DA2D5D3-A134-1209-F230-026D8BA29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39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25B3-1785-CE02-5613-EA69A7A4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E05-4065-D0D1-A4C4-C6372E43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2F534A6-3116-A600-76B2-8EA5A95293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9142E-981D-298B-3984-0F2B5E8FE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Vegetables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Fruit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Grains (cereals)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Dairy</a:t>
            </a:r>
          </a:p>
          <a:p>
            <a:pPr marL="508000" indent="-457200">
              <a:buFont typeface="Courier New" panose="02070309020205020404" pitchFamily="49" charset="0"/>
              <a:buChar char="o"/>
            </a:pPr>
            <a:r>
              <a:rPr lang="en-US" dirty="0"/>
              <a:t>Lean meats/alternatives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F3EAE-DCEE-B39E-131B-A33BCB41AF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C89C21-9F27-7CF1-270A-69250BC847A8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BD8FC845-4039-9C9A-7139-3C54786C3EB4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E87F3E6-87AB-DD6D-5653-F2286BF030F3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A4FD269-F7F8-EC2F-74E3-B41C7D42CCDB}"/>
              </a:ext>
            </a:extLst>
          </p:cNvPr>
          <p:cNvSpPr txBox="1">
            <a:spLocks/>
          </p:cNvSpPr>
          <p:nvPr/>
        </p:nvSpPr>
        <p:spPr>
          <a:xfrm>
            <a:off x="9729537" y="88306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Healthy eating at</a:t>
            </a:r>
            <a:br>
              <a:rPr lang="en-US" sz="1000" dirty="0">
                <a:solidFill>
                  <a:srgbClr val="5C776B"/>
                </a:solidFill>
              </a:rPr>
            </a:br>
            <a:r>
              <a:rPr lang="en-US" sz="1000" dirty="0">
                <a:solidFill>
                  <a:srgbClr val="5C776B"/>
                </a:solidFill>
              </a:rPr>
              <a:t>home and on the go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2E9B4B08-0A74-C440-DDE9-B6439956DBC9}"/>
              </a:ext>
            </a:extLst>
          </p:cNvPr>
          <p:cNvSpPr txBox="1">
            <a:spLocks/>
          </p:cNvSpPr>
          <p:nvPr/>
        </p:nvSpPr>
        <p:spPr>
          <a:xfrm>
            <a:off x="9729537" y="58805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6</a:t>
            </a:r>
          </a:p>
        </p:txBody>
      </p:sp>
    </p:spTree>
    <p:extLst>
      <p:ext uri="{BB962C8B-B14F-4D97-AF65-F5344CB8AC3E}">
        <p14:creationId xmlns:p14="http://schemas.microsoft.com/office/powerpoint/2010/main" val="84409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>
            <a:spLocks noGrp="1"/>
          </p:cNvSpPr>
          <p:nvPr>
            <p:ph type="ctrTitle"/>
          </p:nvPr>
        </p:nvSpPr>
        <p:spPr>
          <a:xfrm>
            <a:off x="838197" y="3719495"/>
            <a:ext cx="10515600" cy="173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2400"/>
              </a:spcBef>
              <a:buSzPts val="4000"/>
            </a:pPr>
            <a:r>
              <a:rPr lang="en-US" sz="4000" dirty="0"/>
              <a:t>Scan the QR code to</a:t>
            </a:r>
            <a:br>
              <a:rPr lang="en-US" sz="4000" dirty="0"/>
            </a:br>
            <a:r>
              <a:rPr lang="en-US" sz="4000" dirty="0"/>
              <a:t>access a range of Australian</a:t>
            </a:r>
            <a:br>
              <a:rPr lang="en-US" sz="4000" dirty="0"/>
            </a:br>
            <a:r>
              <a:rPr lang="en-US" sz="4000"/>
              <a:t>Curriculum-aligned F–2 </a:t>
            </a:r>
            <a:r>
              <a:rPr lang="en-US" sz="4000" dirty="0"/>
              <a:t>learning resources.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FB445-C314-6738-5FC8-79C0A4DF7265}"/>
              </a:ext>
            </a:extLst>
          </p:cNvPr>
          <p:cNvSpPr txBox="1"/>
          <p:nvPr/>
        </p:nvSpPr>
        <p:spPr>
          <a:xfrm>
            <a:off x="838197" y="5549893"/>
            <a:ext cx="1051560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Lessons 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Student resources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Classroom posters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Paddock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to plate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card game </a:t>
            </a:r>
            <a:r>
              <a:rPr lang="en-AU" sz="1600" dirty="0">
                <a:solidFill>
                  <a:schemeClr val="bg1"/>
                </a:solidFill>
              </a:rPr>
              <a:t>•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Teaching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video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F6E894-FD27-C448-E7B2-FECDF0DE0B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7" y="2070286"/>
            <a:ext cx="1352924" cy="1352924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F3B66B0B-8117-4448-CD12-7AA16E0396D0}"/>
              </a:ext>
            </a:extLst>
          </p:cNvPr>
          <p:cNvSpPr txBox="1"/>
          <p:nvPr/>
        </p:nvSpPr>
        <p:spPr>
          <a:xfrm>
            <a:off x="838197" y="6045386"/>
            <a:ext cx="73279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Meat &amp; Livestock Australia 2026. MLA Australian Good Meat Education has been developed with specialist education services of the Primary Industries Education Foundation Australia. This educational resource is provided under a Creative Commons </a:t>
            </a:r>
            <a:r>
              <a:rPr lang="en-US" sz="1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Licence</a:t>
            </a: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CC-BY-SA 4.0.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0FCE22-6394-C5AF-CE1C-4DDF5F8AB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100" y="6130728"/>
            <a:ext cx="3187698" cy="2464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72075046-D9BC-4974-55B1-E335140F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C87BD0-F877-F3B7-2AA6-CAE7E522E0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ACC11C50-12FC-274A-368A-2B1B0CEF75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543F24-0DCC-C035-9694-6EF75B22C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Seasons are important when producing food for people to eat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and </a:t>
            </a:r>
            <a:r>
              <a:rPr lang="en-US" b="0" dirty="0" err="1">
                <a:solidFill>
                  <a:schemeClr val="tx1"/>
                </a:solidFill>
              </a:rPr>
              <a:t>fibre</a:t>
            </a:r>
            <a:r>
              <a:rPr lang="en-US" b="0" dirty="0">
                <a:solidFill>
                  <a:schemeClr val="tx1"/>
                </a:solidFill>
              </a:rPr>
              <a:t> for people to use.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What does the word</a:t>
            </a:r>
            <a:br>
              <a:rPr lang="en-US" dirty="0">
                <a:solidFill>
                  <a:srgbClr val="5C776B"/>
                </a:solidFill>
              </a:rPr>
            </a:br>
            <a:r>
              <a:rPr lang="en-US" dirty="0">
                <a:solidFill>
                  <a:srgbClr val="5C776B"/>
                </a:solidFill>
              </a:rPr>
              <a:t>‘seasons’ mean?</a:t>
            </a:r>
            <a:endParaRPr dirty="0">
              <a:solidFill>
                <a:srgbClr val="5C776B"/>
              </a:solidFill>
            </a:endParaRPr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5238E8DF-6840-3180-C48C-AB5383A48DE5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561D7CE2-9C7E-300F-FD8A-5BAC9C4198D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A45C29CC-5C12-37B2-1925-DCFD47DCF472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F3C11573-CB6F-4CEC-4239-97F89042815B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Seasons and jobs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4043366C-767F-1475-4D72-882377D45FA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E1921-2333-AE38-A695-E1FA9AC2B7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4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6C21-5A61-04D7-7F60-30BCA5E8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E43E-0FE4-3F17-229C-66C68392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DFA3AB-3EBC-8172-2D1E-2ABEA20FAA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8EF1-7B9D-16AE-9D40-49D24F4E7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The times or cycles of the year,</a:t>
            </a:r>
            <a:br>
              <a:rPr lang="en-US" dirty="0"/>
            </a:br>
            <a:r>
              <a:rPr lang="en-US" dirty="0"/>
              <a:t>in which many places in the</a:t>
            </a:r>
            <a:br>
              <a:rPr lang="en-US" dirty="0"/>
            </a:br>
            <a:r>
              <a:rPr lang="en-US" dirty="0"/>
              <a:t>world experience different</a:t>
            </a:r>
            <a:br>
              <a:rPr lang="en-US" dirty="0"/>
            </a:br>
            <a:r>
              <a:rPr lang="en-US" dirty="0"/>
              <a:t>weather conditions.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EE66-18B4-821E-048A-C011E41374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B3C5A-226E-9FF5-C8FF-2DB3752B8D72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EF9FE150-7116-6DFC-ED6F-2D413171EA2D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2561DDE3-5EA0-E58F-039D-F1A485EE293A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063E4FC4-5372-05F1-C418-17F794DD3DCD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Seasons and jobs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16C9DB8A-3D5B-CB6D-DC9A-D91427616BBF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02278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A0E9A4F-9B7B-F9F4-3D3B-F5C326BB7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hearing a sheep&#10;&#10;AI-generated content may be incorrect.">
            <a:extLst>
              <a:ext uri="{FF2B5EF4-FFF2-40B4-BE49-F238E27FC236}">
                <a16:creationId xmlns:a16="http://schemas.microsoft.com/office/drawing/2014/main" id="{03EBF943-6746-A683-F2AE-6AF145ABA9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278A3ABA-2AC7-9929-D6AB-6D927D72A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D7D011F1-972D-B15A-38CA-3DE29BE95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709531"/>
            <a:ext cx="4619625" cy="412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indent="0">
              <a:spcBef>
                <a:spcPts val="0"/>
              </a:spcBef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Crutching is the practice of cutting or shearing wool from around the sheep's bottom to keep the area clean.</a:t>
            </a:r>
          </a:p>
          <a:p>
            <a:pPr marL="1800" indent="0">
              <a:spcBef>
                <a:spcPts val="1200"/>
              </a:spcBef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Which season is crutching most commonly performed in?</a:t>
            </a:r>
            <a:endParaRPr dirty="0">
              <a:solidFill>
                <a:srgbClr val="5C776B"/>
              </a:solidFill>
            </a:endParaRPr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C930CF1F-7CBA-2F71-4C2C-8D29DA9FED8C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4C74AC73-A761-8DC5-DC36-07CF1ACF7357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CC2AF28E-6AD0-9DE8-4DDC-A1E24D37D9A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8986F797-FA72-9200-A998-50D6AEDC4BE5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Seasons and jobs on the farm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E207F24A-DC7D-9E6E-4F76-B91171846C1C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378E-6852-3951-6084-77EDA610A3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5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A5942-F10B-9665-D7FA-2A9F856C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BA498-F854-2BAC-59D2-7313FFA5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9C8221-8E25-F718-193D-00C15B05A1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2F31E-1F4C-2D01-76E9-6F7C9E586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/>
              <a:t>Winter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62AE6-A7FF-AC62-43B2-2CD2B5747E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D94C7-09FD-98A8-8333-AC7D6817BC9F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5DCBAAF8-23EA-D9EA-1ACA-573B136FACD7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0A35D619-C4CD-617F-69B8-FE4D0B6D0E64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9667D6BC-5DE5-C9EE-EEB3-3B51E49EC7F7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Seasons and jobs on the farm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4BF51A79-9B67-B61A-6B86-03F9274336B1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73652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B49BAF7D-16BD-826C-4712-90AD3E1A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cows grazing in a field&#10;&#10;AI-generated content may be incorrect.">
            <a:extLst>
              <a:ext uri="{FF2B5EF4-FFF2-40B4-BE49-F238E27FC236}">
                <a16:creationId xmlns:a16="http://schemas.microsoft.com/office/drawing/2014/main" id="{C02B0268-A357-D2DE-0625-4B4D78E9BC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750" y="1709529"/>
            <a:ext cx="4718050" cy="41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>
            <a:extLst>
              <a:ext uri="{FF2B5EF4-FFF2-40B4-BE49-F238E27FC236}">
                <a16:creationId xmlns:a16="http://schemas.microsoft.com/office/drawing/2014/main" id="{857C3839-FA70-DF4C-3F09-242B5AE318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776B"/>
              </a:buClr>
              <a:buSzPts val="4400"/>
              <a:buFont typeface="Calibri"/>
              <a:buNone/>
            </a:pPr>
            <a:r>
              <a:rPr lang="en-US" dirty="0"/>
              <a:t>Question</a:t>
            </a:r>
            <a:endParaRPr b="0" dirty="0"/>
          </a:p>
        </p:txBody>
      </p:sp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C436795A-DA4E-3343-372A-45DB91D15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0" dirty="0">
                <a:solidFill>
                  <a:schemeClr val="tx1"/>
                </a:solidFill>
              </a:rPr>
              <a:t>Humans have a stomach with one compartment. Sheep, cattle and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goats are ruminants, which means they have more compartments.</a:t>
            </a:r>
          </a:p>
          <a:p>
            <a:pPr marL="18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5C776B"/>
                </a:solidFill>
              </a:rPr>
              <a:t>How many stomach compartments do ruminants have?</a:t>
            </a:r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2</a:t>
            </a:r>
            <a:endParaRPr dirty="0"/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4</a:t>
            </a:r>
            <a:endParaRPr dirty="0"/>
          </a:p>
          <a:p>
            <a:pPr marL="516150" lvl="0" indent="-514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Calibri"/>
              <a:buAutoNum type="alphaLcPeriod"/>
            </a:pPr>
            <a:r>
              <a:rPr lang="en-US" dirty="0"/>
              <a:t>9</a:t>
            </a:r>
            <a:endParaRPr dirty="0"/>
          </a:p>
        </p:txBody>
      </p:sp>
      <p:grpSp>
        <p:nvGrpSpPr>
          <p:cNvPr id="182" name="Google Shape;182;p14">
            <a:extLst>
              <a:ext uri="{FF2B5EF4-FFF2-40B4-BE49-F238E27FC236}">
                <a16:creationId xmlns:a16="http://schemas.microsoft.com/office/drawing/2014/main" id="{D3394DA8-2787-6703-BF25-599B3D24D28B}"/>
              </a:ext>
            </a:extLst>
          </p:cNvPr>
          <p:cNvGrpSpPr/>
          <p:nvPr/>
        </p:nvGrpSpPr>
        <p:grpSpPr>
          <a:xfrm>
            <a:off x="3130828" y="482299"/>
            <a:ext cx="859190" cy="859190"/>
            <a:chOff x="3170584" y="416039"/>
            <a:chExt cx="859190" cy="859190"/>
          </a:xfrm>
        </p:grpSpPr>
        <p:sp>
          <p:nvSpPr>
            <p:cNvPr id="183" name="Google Shape;183;p14">
              <a:extLst>
                <a:ext uri="{FF2B5EF4-FFF2-40B4-BE49-F238E27FC236}">
                  <a16:creationId xmlns:a16="http://schemas.microsoft.com/office/drawing/2014/main" id="{85150181-761D-B083-AF3A-4243D5A8A4A6}"/>
                </a:ext>
              </a:extLst>
            </p:cNvPr>
            <p:cNvSpPr/>
            <p:nvPr/>
          </p:nvSpPr>
          <p:spPr>
            <a:xfrm>
              <a:off x="3170584" y="416039"/>
              <a:ext cx="859190" cy="859190"/>
            </a:xfrm>
            <a:prstGeom prst="ellipse">
              <a:avLst/>
            </a:prstGeom>
            <a:solidFill>
              <a:srgbClr val="5C77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>
              <a:extLst>
                <a:ext uri="{FF2B5EF4-FFF2-40B4-BE49-F238E27FC236}">
                  <a16:creationId xmlns:a16="http://schemas.microsoft.com/office/drawing/2014/main" id="{6AB487E3-5D17-9B90-DBC4-E4C37172E6E1}"/>
                </a:ext>
              </a:extLst>
            </p:cNvPr>
            <p:cNvSpPr/>
            <p:nvPr/>
          </p:nvSpPr>
          <p:spPr>
            <a:xfrm>
              <a:off x="3187047" y="52981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53;p1">
            <a:extLst>
              <a:ext uri="{FF2B5EF4-FFF2-40B4-BE49-F238E27FC236}">
                <a16:creationId xmlns:a16="http://schemas.microsoft.com/office/drawing/2014/main" id="{BBB2EA14-11C5-F15B-2002-ADC9BC7C5A39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/>
              <a:t>Who lives on the farm?</a:t>
            </a:r>
          </a:p>
        </p:txBody>
      </p:sp>
      <p:sp>
        <p:nvSpPr>
          <p:cNvPr id="4" name="Google Shape;53;p1">
            <a:extLst>
              <a:ext uri="{FF2B5EF4-FFF2-40B4-BE49-F238E27FC236}">
                <a16:creationId xmlns:a16="http://schemas.microsoft.com/office/drawing/2014/main" id="{8B2BF82E-7BC0-F6BB-1748-69AF98F5A3F6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/>
              <a:t>Lesson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57908-B812-0FD2-A797-C638FA017D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3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6215-3A7E-3A66-7CFD-CBC5D60E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384E-87B4-C987-73C9-AC66FE08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933876" cy="910102"/>
          </a:xfrm>
        </p:spPr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FAC2A08-A564-1FF6-0C1D-07C6FE7033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7" b="67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BCA77-160A-FD5D-10AD-FA282BA4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lphaLcPeriod" startAt="2"/>
            </a:pPr>
            <a:r>
              <a:rPr lang="en-US" dirty="0"/>
              <a:t>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C60C-80CB-7552-857E-687063B79B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8F0B05-3B8D-BC42-91DB-CCB270582F8D}"/>
              </a:ext>
            </a:extLst>
          </p:cNvPr>
          <p:cNvGrpSpPr/>
          <p:nvPr/>
        </p:nvGrpSpPr>
        <p:grpSpPr>
          <a:xfrm>
            <a:off x="2772077" y="482299"/>
            <a:ext cx="859190" cy="859190"/>
            <a:chOff x="3130828" y="482299"/>
            <a:chExt cx="859190" cy="859190"/>
          </a:xfrm>
        </p:grpSpPr>
        <p:sp>
          <p:nvSpPr>
            <p:cNvPr id="8" name="Google Shape;183;p14">
              <a:extLst>
                <a:ext uri="{FF2B5EF4-FFF2-40B4-BE49-F238E27FC236}">
                  <a16:creationId xmlns:a16="http://schemas.microsoft.com/office/drawing/2014/main" id="{2CC6B8C8-90B2-96A0-1D10-9E4851DC2A82}"/>
                </a:ext>
              </a:extLst>
            </p:cNvPr>
            <p:cNvSpPr/>
            <p:nvPr/>
          </p:nvSpPr>
          <p:spPr>
            <a:xfrm>
              <a:off x="3130828" y="482299"/>
              <a:ext cx="859190" cy="8591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4;p14">
              <a:extLst>
                <a:ext uri="{FF2B5EF4-FFF2-40B4-BE49-F238E27FC236}">
                  <a16:creationId xmlns:a16="http://schemas.microsoft.com/office/drawing/2014/main" id="{BD70FA21-AE35-16CA-B335-3091BAC7D1DF}"/>
                </a:ext>
              </a:extLst>
            </p:cNvPr>
            <p:cNvSpPr/>
            <p:nvPr/>
          </p:nvSpPr>
          <p:spPr>
            <a:xfrm>
              <a:off x="3147291" y="596074"/>
              <a:ext cx="84272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5C776B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8000" b="1" dirty="0">
                <a:solidFill>
                  <a:srgbClr val="5C77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3;p1">
            <a:extLst>
              <a:ext uri="{FF2B5EF4-FFF2-40B4-BE49-F238E27FC236}">
                <a16:creationId xmlns:a16="http://schemas.microsoft.com/office/drawing/2014/main" id="{8638F0F6-DE9B-D137-3846-1C3BC4FB2792}"/>
              </a:ext>
            </a:extLst>
          </p:cNvPr>
          <p:cNvSpPr txBox="1">
            <a:spLocks/>
          </p:cNvSpPr>
          <p:nvPr/>
        </p:nvSpPr>
        <p:spPr>
          <a:xfrm>
            <a:off x="9729537" y="943292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000" dirty="0">
                <a:solidFill>
                  <a:srgbClr val="5C776B"/>
                </a:solidFill>
              </a:rPr>
              <a:t>Who lives on the farm?</a:t>
            </a:r>
          </a:p>
        </p:txBody>
      </p:sp>
      <p:sp>
        <p:nvSpPr>
          <p:cNvPr id="11" name="Google Shape;53;p1">
            <a:extLst>
              <a:ext uri="{FF2B5EF4-FFF2-40B4-BE49-F238E27FC236}">
                <a16:creationId xmlns:a16="http://schemas.microsoft.com/office/drawing/2014/main" id="{C50B6C93-CB82-AB97-FF84-123330F67610}"/>
              </a:ext>
            </a:extLst>
          </p:cNvPr>
          <p:cNvSpPr txBox="1">
            <a:spLocks/>
          </p:cNvSpPr>
          <p:nvPr/>
        </p:nvSpPr>
        <p:spPr>
          <a:xfrm>
            <a:off x="9729537" y="648283"/>
            <a:ext cx="1624263" cy="27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776B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800"/>
              <a:buFont typeface="NTR"/>
              <a:buNone/>
              <a:defRPr sz="1800" b="0" i="0" u="none" strike="noStrike" cap="none">
                <a:solidFill>
                  <a:srgbClr val="5B776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776B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</a:pPr>
            <a:r>
              <a:rPr lang="en-US" sz="1800" b="1" dirty="0">
                <a:solidFill>
                  <a:srgbClr val="5C776B"/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477310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873072249BA2DF45B8217CBA303D25D0" ma:contentTypeVersion="1157" ma:contentTypeDescription="Upload an image or a photograph." ma:contentTypeScope="" ma:versionID="3b98ef93d93b7a514b0235052d77654f">
  <xsd:schema xmlns:xsd="http://www.w3.org/2001/XMLSchema" xmlns:xs="http://www.w3.org/2001/XMLSchema" xmlns:p="http://schemas.microsoft.com/office/2006/metadata/properties" xmlns:ns1="http://schemas.microsoft.com/sharepoint/v3" xmlns:ns2="9a6f3663-5805-41e2-9e58-82daa2a2e233" xmlns:ns3="25ec57dc-f9c5-4105-9194-901c80756e02" targetNamespace="http://schemas.microsoft.com/office/2006/metadata/properties" ma:root="true" ma:fieldsID="97c9b0358e5c7ac4b1c0a907e5bd6cb3" ns1:_="" ns2:_="" ns3:_="">
    <xsd:import namespace="http://schemas.microsoft.com/sharepoint/v3"/>
    <xsd:import namespace="9a6f3663-5805-41e2-9e58-82daa2a2e233"/>
    <xsd:import namespace="25ec57dc-f9c5-4105-9194-901c80756e02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7" nillable="true" ma:displayName="Picture Width" ma:internalName="ImageWidth" ma:readOnly="true">
      <xsd:simpleType>
        <xsd:restriction base="dms:Unknown"/>
      </xsd:simpleType>
    </xsd:element>
    <xsd:element name="ImageHeight" ma:index="8" nillable="true" ma:displayName="Picture Height" ma:internalName="ImageHeight" ma:readOnly="true">
      <xsd:simpleType>
        <xsd:restriction base="dms:Unknown"/>
      </xsd:simpleType>
    </xsd:element>
    <xsd:element name="ImageCreateDate" ma:index="9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0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11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2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13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f3663-5805-41e2-9e58-82daa2a2e233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5811fafd-24f0-40a3-a964-0d4d59c43130}" ma:internalName="TaxCatchAll" ma:showField="CatchAllData" ma:web="9a6f3663-5805-41e2-9e58-82daa2a2e2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c57dc-f9c5-4105-9194-901c80756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4ee84d0e-6e93-49eb-b9f4-5341c9135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_dlc_DocId xmlns="9a6f3663-5805-41e2-9e58-82daa2a2e233">6NUZZZ3QTEHM-95936267-232423</_dlc_DocId>
    <ImageCreateDate xmlns="http://schemas.microsoft.com/sharepoint/v3" xsi:nil="true"/>
    <lcf76f155ced4ddcb4097134ff3c332f xmlns="25ec57dc-f9c5-4105-9194-901c80756e02">
      <Terms xmlns="http://schemas.microsoft.com/office/infopath/2007/PartnerControls"/>
    </lcf76f155ced4ddcb4097134ff3c332f>
    <TaxCatchAll xmlns="9a6f3663-5805-41e2-9e58-82daa2a2e233" xsi:nil="true"/>
    <_dlc_DocIdUrl xmlns="9a6f3663-5805-41e2-9e58-82daa2a2e233">
      <Url>https://mlaus.sharepoint.com/sites/StrategicCommunicationsandCorporateAffairs/_layouts/15/DocIdRedir.aspx?ID=6NUZZZ3QTEHM-95936267-232423</Url>
      <Description>6NUZZZ3QTEHM-95936267-232423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6234813-26AA-4CA1-9007-ED9B715D1A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CB33F4-2A20-47CF-AA5A-07C9BB9B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6f3663-5805-41e2-9e58-82daa2a2e233"/>
    <ds:schemaRef ds:uri="25ec57dc-f9c5-4105-9194-901c80756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C7E652-567B-416A-9D13-8CB17BF063CD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25ec57dc-f9c5-4105-9194-901c80756e02"/>
    <ds:schemaRef ds:uri="http://schemas.microsoft.com/office/2006/metadata/properties"/>
    <ds:schemaRef ds:uri="http://purl.org/dc/elements/1.1/"/>
    <ds:schemaRef ds:uri="http://schemas.microsoft.com/sharepoint/v3"/>
    <ds:schemaRef ds:uri="9a6f3663-5805-41e2-9e58-82daa2a2e233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BE4C587-991A-42E1-A596-E3F0669B076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1354</Words>
  <Application>Microsoft Macintosh PowerPoint</Application>
  <PresentationFormat>Widescreen</PresentationFormat>
  <Paragraphs>299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Noto Sans Symbols</vt:lpstr>
      <vt:lpstr>Office Theme</vt:lpstr>
      <vt:lpstr>Hats and boots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Scan the QR code to access a range of Australian Curriculum-aligned F–2 learning resources.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Sheep in Australia</dc:title>
  <dc:creator>Trisha Curtis</dc:creator>
  <cp:lastModifiedBy>Trisha Curtis</cp:lastModifiedBy>
  <cp:revision>2</cp:revision>
  <dcterms:created xsi:type="dcterms:W3CDTF">2022-06-26T22:05:13Z</dcterms:created>
  <dcterms:modified xsi:type="dcterms:W3CDTF">2026-03-12T05:50:01Z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0x01010200873072249BA2DF45B8217CBA303D25D0</vt:lpwstr>
  </property>
  <property fmtid="{D5CDD505-2E9C-101B-9397-08002B2CF9AE}" pid="3" name="MediaServiceImageTags">
    <vt:lpwstr/>
  </property>
  <property fmtid="{D5CDD505-2E9C-101B-9397-08002B2CF9AE}" pid="4" name="MSIP_Label_f07ddce7-1591-4a00-8c9f-76632455b2e3_Enabled">
    <vt:lpwstr>true</vt:lpwstr>
  </property>
  <property fmtid="{D5CDD505-2E9C-101B-9397-08002B2CF9AE}" pid="5" name="MSIP_Label_f07ddce7-1591-4a00-8c9f-76632455b2e3_SetDate">
    <vt:lpwstr>2026-02-26T05:34:46Z</vt:lpwstr>
  </property>
  <property fmtid="{D5CDD505-2E9C-101B-9397-08002B2CF9AE}" pid="6" name="MSIP_Label_f07ddce7-1591-4a00-8c9f-76632455b2e3_Method">
    <vt:lpwstr>Standard</vt:lpwstr>
  </property>
  <property fmtid="{D5CDD505-2E9C-101B-9397-08002B2CF9AE}" pid="7" name="MSIP_Label_f07ddce7-1591-4a00-8c9f-76632455b2e3_Name">
    <vt:lpwstr>Internal</vt:lpwstr>
  </property>
  <property fmtid="{D5CDD505-2E9C-101B-9397-08002B2CF9AE}" pid="8" name="MSIP_Label_f07ddce7-1591-4a00-8c9f-76632455b2e3_SiteId">
    <vt:lpwstr>a3829b1c-ecbe-49d4-88e9-4f28f79afa11</vt:lpwstr>
  </property>
  <property fmtid="{D5CDD505-2E9C-101B-9397-08002B2CF9AE}" pid="9" name="MSIP_Label_f07ddce7-1591-4a00-8c9f-76632455b2e3_ActionId">
    <vt:lpwstr>4677beda-a34b-4746-8479-2cb78c6c4108</vt:lpwstr>
  </property>
  <property fmtid="{D5CDD505-2E9C-101B-9397-08002B2CF9AE}" pid="10" name="MSIP_Label_f07ddce7-1591-4a00-8c9f-76632455b2e3_ContentBits">
    <vt:lpwstr>0</vt:lpwstr>
  </property>
  <property fmtid="{D5CDD505-2E9C-101B-9397-08002B2CF9AE}" pid="11" name="MSIP_Label_f07ddce7-1591-4a00-8c9f-76632455b2e3_Tag">
    <vt:lpwstr>50, 3, 0, 1</vt:lpwstr>
  </property>
  <property fmtid="{D5CDD505-2E9C-101B-9397-08002B2CF9AE}" pid="12" name="_dlc_DocIdItemGuid">
    <vt:lpwstr>b56e6326-8e7c-4279-9a8d-957bc0ad96e9</vt:lpwstr>
  </property>
</Properties>
</file>